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sldIdLst>
    <p:sldId id="628" r:id="rId5"/>
    <p:sldId id="1269" r:id="rId6"/>
    <p:sldId id="1681" r:id="rId7"/>
    <p:sldId id="1692" r:id="rId8"/>
    <p:sldId id="1693" r:id="rId9"/>
    <p:sldId id="1694" r:id="rId10"/>
    <p:sldId id="1683" r:id="rId11"/>
    <p:sldId id="1695" r:id="rId12"/>
    <p:sldId id="1685" r:id="rId13"/>
    <p:sldId id="1687" r:id="rId14"/>
    <p:sldId id="1688" r:id="rId15"/>
    <p:sldId id="1689" r:id="rId16"/>
    <p:sldId id="1676" r:id="rId17"/>
    <p:sldId id="1677" r:id="rId18"/>
    <p:sldId id="1684" r:id="rId19"/>
    <p:sldId id="1678" r:id="rId20"/>
    <p:sldId id="1679" r:id="rId21"/>
    <p:sldId id="1680" r:id="rId22"/>
    <p:sldId id="1686" r:id="rId23"/>
    <p:sldId id="1696" r:id="rId24"/>
    <p:sldId id="169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2479" userDrawn="1">
          <p15:clr>
            <a:srgbClr val="A4A3A4"/>
          </p15:clr>
        </p15:guide>
        <p15:guide id="3" pos="7197" userDrawn="1">
          <p15:clr>
            <a:srgbClr val="A4A3A4"/>
          </p15:clr>
        </p15:guide>
        <p15:guide id="4" orient="horz" pos="358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Lawrence" initials="EL" lastIdx="1" clrIdx="0">
    <p:extLst>
      <p:ext uri="{19B8F6BF-5375-455C-9EA6-DF929625EA0E}">
        <p15:presenceInfo xmlns:p15="http://schemas.microsoft.com/office/powerpoint/2012/main" userId="S::elawrence@prevalent.net::a0da3a9f-01e5-44b6-a250-8cb7bb7502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47FD"/>
    <a:srgbClr val="509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40D4E7-3CAD-4F3B-93E6-59ACBF933780}" v="40" dt="2020-04-06T14:32:52.8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56"/>
    <p:restoredTop sz="95646"/>
  </p:normalViewPr>
  <p:slideViewPr>
    <p:cSldViewPr snapToGrid="0" snapToObjects="1" showGuides="1">
      <p:cViewPr varScale="1">
        <p:scale>
          <a:sx n="118" d="100"/>
          <a:sy n="118" d="100"/>
        </p:scale>
        <p:origin x="1280" y="192"/>
      </p:cViewPr>
      <p:guideLst>
        <p:guide orient="horz" pos="232"/>
        <p:guide pos="2479"/>
        <p:guide pos="7197"/>
        <p:guide orient="horz" pos="3589"/>
      </p:guideLst>
    </p:cSldViewPr>
  </p:slideViewPr>
  <p:notesTextViewPr>
    <p:cViewPr>
      <p:scale>
        <a:sx n="1" d="1"/>
        <a:sy n="1" d="1"/>
      </p:scale>
      <p:origin x="0" y="0"/>
    </p:cViewPr>
  </p:notesTextViewPr>
  <p:sorterViewPr>
    <p:cViewPr>
      <p:scale>
        <a:sx n="190" d="100"/>
        <a:sy n="190" d="100"/>
      </p:scale>
      <p:origin x="0" y="-224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Lang" userId="a043f7e6-a3d9-4b19-b3a3-cd8592047c2f" providerId="ADAL" clId="{D140D4E7-3CAD-4F3B-93E6-59ACBF933780}"/>
    <pc:docChg chg="undo custSel addSld delSld modSld">
      <pc:chgData name="Scott Lang" userId="a043f7e6-a3d9-4b19-b3a3-cd8592047c2f" providerId="ADAL" clId="{D140D4E7-3CAD-4F3B-93E6-59ACBF933780}" dt="2020-04-06T14:33:43.927" v="384" actId="478"/>
      <pc:docMkLst>
        <pc:docMk/>
      </pc:docMkLst>
      <pc:sldChg chg="delSp">
        <pc:chgData name="Scott Lang" userId="a043f7e6-a3d9-4b19-b3a3-cd8592047c2f" providerId="ADAL" clId="{D140D4E7-3CAD-4F3B-93E6-59ACBF933780}" dt="2020-04-06T14:33:43.927" v="384" actId="478"/>
        <pc:sldMkLst>
          <pc:docMk/>
          <pc:sldMk cId="855937954" sldId="628"/>
        </pc:sldMkLst>
        <pc:spChg chg="del">
          <ac:chgData name="Scott Lang" userId="a043f7e6-a3d9-4b19-b3a3-cd8592047c2f" providerId="ADAL" clId="{D140D4E7-3CAD-4F3B-93E6-59ACBF933780}" dt="2020-04-06T14:33:43.927" v="384" actId="478"/>
          <ac:spMkLst>
            <pc:docMk/>
            <pc:sldMk cId="855937954" sldId="628"/>
            <ac:spMk id="9" creationId="{49D23F1F-9BC3-4DFF-95AB-E044122EAF72}"/>
          </ac:spMkLst>
        </pc:spChg>
        <pc:spChg chg="del">
          <ac:chgData name="Scott Lang" userId="a043f7e6-a3d9-4b19-b3a3-cd8592047c2f" providerId="ADAL" clId="{D140D4E7-3CAD-4F3B-93E6-59ACBF933780}" dt="2020-04-06T14:33:43.927" v="384" actId="478"/>
          <ac:spMkLst>
            <pc:docMk/>
            <pc:sldMk cId="855937954" sldId="628"/>
            <ac:spMk id="11" creationId="{2D4B383F-AACA-46E8-B8AA-431C44CABEB2}"/>
          </ac:spMkLst>
        </pc:spChg>
        <pc:spChg chg="del">
          <ac:chgData name="Scott Lang" userId="a043f7e6-a3d9-4b19-b3a3-cd8592047c2f" providerId="ADAL" clId="{D140D4E7-3CAD-4F3B-93E6-59ACBF933780}" dt="2020-04-06T14:33:43.927" v="384" actId="478"/>
          <ac:spMkLst>
            <pc:docMk/>
            <pc:sldMk cId="855937954" sldId="628"/>
            <ac:spMk id="12" creationId="{F1E8B9B9-5789-4C2F-9DAB-F57F4F4DB459}"/>
          </ac:spMkLst>
        </pc:spChg>
      </pc:sldChg>
      <pc:sldChg chg="modSp">
        <pc:chgData name="Scott Lang" userId="a043f7e6-a3d9-4b19-b3a3-cd8592047c2f" providerId="ADAL" clId="{D140D4E7-3CAD-4F3B-93E6-59ACBF933780}" dt="2020-04-06T14:07:01.084" v="38" actId="20577"/>
        <pc:sldMkLst>
          <pc:docMk/>
          <pc:sldMk cId="337852062" sldId="1269"/>
        </pc:sldMkLst>
        <pc:spChg chg="mod">
          <ac:chgData name="Scott Lang" userId="a043f7e6-a3d9-4b19-b3a3-cd8592047c2f" providerId="ADAL" clId="{D140D4E7-3CAD-4F3B-93E6-59ACBF933780}" dt="2020-04-06T14:07:01.084" v="38" actId="20577"/>
          <ac:spMkLst>
            <pc:docMk/>
            <pc:sldMk cId="337852062" sldId="1269"/>
            <ac:spMk id="6" creationId="{FC56D35C-DC55-4A12-B83B-5A4AF89FBBD4}"/>
          </ac:spMkLst>
        </pc:spChg>
      </pc:sldChg>
      <pc:sldChg chg="addSp delSp modSp">
        <pc:chgData name="Scott Lang" userId="a043f7e6-a3d9-4b19-b3a3-cd8592047c2f" providerId="ADAL" clId="{D140D4E7-3CAD-4F3B-93E6-59ACBF933780}" dt="2020-04-06T14:25:14.629" v="285" actId="20577"/>
        <pc:sldMkLst>
          <pc:docMk/>
          <pc:sldMk cId="3948813086" sldId="1676"/>
        </pc:sldMkLst>
        <pc:spChg chg="mod">
          <ac:chgData name="Scott Lang" userId="a043f7e6-a3d9-4b19-b3a3-cd8592047c2f" providerId="ADAL" clId="{D140D4E7-3CAD-4F3B-93E6-59ACBF933780}" dt="2020-04-06T14:25:14.629" v="285" actId="20577"/>
          <ac:spMkLst>
            <pc:docMk/>
            <pc:sldMk cId="3948813086" sldId="1676"/>
            <ac:spMk id="3" creationId="{FD1E2739-8F7F-184B-8E00-DCCB7257F6D4}"/>
          </ac:spMkLst>
        </pc:spChg>
        <pc:spChg chg="add del mod">
          <ac:chgData name="Scott Lang" userId="a043f7e6-a3d9-4b19-b3a3-cd8592047c2f" providerId="ADAL" clId="{D140D4E7-3CAD-4F3B-93E6-59ACBF933780}" dt="2020-04-06T14:24:25.695" v="259"/>
          <ac:spMkLst>
            <pc:docMk/>
            <pc:sldMk cId="3948813086" sldId="1676"/>
            <ac:spMk id="6" creationId="{1D4DF473-1929-4DE5-B2F4-ABEFF5B68989}"/>
          </ac:spMkLst>
        </pc:spChg>
        <pc:spChg chg="add del mod">
          <ac:chgData name="Scott Lang" userId="a043f7e6-a3d9-4b19-b3a3-cd8592047c2f" providerId="ADAL" clId="{D140D4E7-3CAD-4F3B-93E6-59ACBF933780}" dt="2020-04-06T14:24:30.472" v="260" actId="478"/>
          <ac:spMkLst>
            <pc:docMk/>
            <pc:sldMk cId="3948813086" sldId="1676"/>
            <ac:spMk id="9" creationId="{6C64BEF4-D3BB-40B1-8BAE-ED1C95976CDD}"/>
          </ac:spMkLst>
        </pc:spChg>
        <pc:spChg chg="add">
          <ac:chgData name="Scott Lang" userId="a043f7e6-a3d9-4b19-b3a3-cd8592047c2f" providerId="ADAL" clId="{D140D4E7-3CAD-4F3B-93E6-59ACBF933780}" dt="2020-04-06T14:25:00.506" v="283"/>
          <ac:spMkLst>
            <pc:docMk/>
            <pc:sldMk cId="3948813086" sldId="1676"/>
            <ac:spMk id="10" creationId="{742085E5-61EF-4F17-BAE3-37194483E0F8}"/>
          </ac:spMkLst>
        </pc:spChg>
      </pc:sldChg>
      <pc:sldChg chg="addSp delSp modSp">
        <pc:chgData name="Scott Lang" userId="a043f7e6-a3d9-4b19-b3a3-cd8592047c2f" providerId="ADAL" clId="{D140D4E7-3CAD-4F3B-93E6-59ACBF933780}" dt="2020-04-06T14:26:05.771" v="300" actId="6549"/>
        <pc:sldMkLst>
          <pc:docMk/>
          <pc:sldMk cId="996418198" sldId="1677"/>
        </pc:sldMkLst>
        <pc:spChg chg="mod">
          <ac:chgData name="Scott Lang" userId="a043f7e6-a3d9-4b19-b3a3-cd8592047c2f" providerId="ADAL" clId="{D140D4E7-3CAD-4F3B-93E6-59ACBF933780}" dt="2020-04-06T14:26:05.771" v="300" actId="6549"/>
          <ac:spMkLst>
            <pc:docMk/>
            <pc:sldMk cId="996418198" sldId="1677"/>
            <ac:spMk id="3" creationId="{6209EA1F-8CA8-1549-958E-3EB7D1863A8F}"/>
          </ac:spMkLst>
        </pc:spChg>
        <pc:spChg chg="add del mod">
          <ac:chgData name="Scott Lang" userId="a043f7e6-a3d9-4b19-b3a3-cd8592047c2f" providerId="ADAL" clId="{D140D4E7-3CAD-4F3B-93E6-59ACBF933780}" dt="2020-04-06T14:25:37.874" v="286"/>
          <ac:spMkLst>
            <pc:docMk/>
            <pc:sldMk cId="996418198" sldId="1677"/>
            <ac:spMk id="5" creationId="{D45C1542-A2C3-45E7-BF0E-3216DB9F3830}"/>
          </ac:spMkLst>
        </pc:spChg>
        <pc:spChg chg="add del mod">
          <ac:chgData name="Scott Lang" userId="a043f7e6-a3d9-4b19-b3a3-cd8592047c2f" providerId="ADAL" clId="{D140D4E7-3CAD-4F3B-93E6-59ACBF933780}" dt="2020-04-06T14:25:37.874" v="286"/>
          <ac:spMkLst>
            <pc:docMk/>
            <pc:sldMk cId="996418198" sldId="1677"/>
            <ac:spMk id="6" creationId="{1AA0642A-8592-4B29-AD6B-7C3FEB792892}"/>
          </ac:spMkLst>
        </pc:spChg>
        <pc:spChg chg="add del mod">
          <ac:chgData name="Scott Lang" userId="a043f7e6-a3d9-4b19-b3a3-cd8592047c2f" providerId="ADAL" clId="{D140D4E7-3CAD-4F3B-93E6-59ACBF933780}" dt="2020-04-06T14:25:37.874" v="286"/>
          <ac:spMkLst>
            <pc:docMk/>
            <pc:sldMk cId="996418198" sldId="1677"/>
            <ac:spMk id="7" creationId="{609731A6-1209-43DF-A00A-5A43F605E0FD}"/>
          </ac:spMkLst>
        </pc:spChg>
      </pc:sldChg>
      <pc:sldChg chg="addSp delSp modSp">
        <pc:chgData name="Scott Lang" userId="a043f7e6-a3d9-4b19-b3a3-cd8592047c2f" providerId="ADAL" clId="{D140D4E7-3CAD-4F3B-93E6-59ACBF933780}" dt="2020-04-06T14:28:09.309" v="328" actId="14100"/>
        <pc:sldMkLst>
          <pc:docMk/>
          <pc:sldMk cId="2715766803" sldId="1678"/>
        </pc:sldMkLst>
        <pc:spChg chg="mod">
          <ac:chgData name="Scott Lang" userId="a043f7e6-a3d9-4b19-b3a3-cd8592047c2f" providerId="ADAL" clId="{D140D4E7-3CAD-4F3B-93E6-59ACBF933780}" dt="2020-04-06T14:28:09.309" v="328" actId="14100"/>
          <ac:spMkLst>
            <pc:docMk/>
            <pc:sldMk cId="2715766803" sldId="1678"/>
            <ac:spMk id="3" creationId="{D35DA193-2196-014B-BF17-F5EA72A2D095}"/>
          </ac:spMkLst>
        </pc:spChg>
        <pc:spChg chg="add del mod">
          <ac:chgData name="Scott Lang" userId="a043f7e6-a3d9-4b19-b3a3-cd8592047c2f" providerId="ADAL" clId="{D140D4E7-3CAD-4F3B-93E6-59ACBF933780}" dt="2020-04-06T14:27:50.504" v="326"/>
          <ac:spMkLst>
            <pc:docMk/>
            <pc:sldMk cId="2715766803" sldId="1678"/>
            <ac:spMk id="10" creationId="{8CD75D59-08CD-4EF6-ADCA-8A43F607512B}"/>
          </ac:spMkLst>
        </pc:spChg>
        <pc:spChg chg="add del mod">
          <ac:chgData name="Scott Lang" userId="a043f7e6-a3d9-4b19-b3a3-cd8592047c2f" providerId="ADAL" clId="{D140D4E7-3CAD-4F3B-93E6-59ACBF933780}" dt="2020-04-06T14:27:50.504" v="326"/>
          <ac:spMkLst>
            <pc:docMk/>
            <pc:sldMk cId="2715766803" sldId="1678"/>
            <ac:spMk id="11" creationId="{30F435C7-9E14-4237-916C-524E5A548DA5}"/>
          </ac:spMkLst>
        </pc:spChg>
        <pc:spChg chg="add del mod">
          <ac:chgData name="Scott Lang" userId="a043f7e6-a3d9-4b19-b3a3-cd8592047c2f" providerId="ADAL" clId="{D140D4E7-3CAD-4F3B-93E6-59ACBF933780}" dt="2020-04-06T14:27:50.504" v="326"/>
          <ac:spMkLst>
            <pc:docMk/>
            <pc:sldMk cId="2715766803" sldId="1678"/>
            <ac:spMk id="12" creationId="{560B5F3B-A2CC-46BC-B4BE-8AC7B3E79CBA}"/>
          </ac:spMkLst>
        </pc:spChg>
        <pc:spChg chg="add del mod">
          <ac:chgData name="Scott Lang" userId="a043f7e6-a3d9-4b19-b3a3-cd8592047c2f" providerId="ADAL" clId="{D140D4E7-3CAD-4F3B-93E6-59ACBF933780}" dt="2020-04-06T14:27:52.252" v="327"/>
          <ac:spMkLst>
            <pc:docMk/>
            <pc:sldMk cId="2715766803" sldId="1678"/>
            <ac:spMk id="13" creationId="{B1F3855E-5CFB-4DE7-845E-C99768C014B8}"/>
          </ac:spMkLst>
        </pc:spChg>
        <pc:spChg chg="add del mod">
          <ac:chgData name="Scott Lang" userId="a043f7e6-a3d9-4b19-b3a3-cd8592047c2f" providerId="ADAL" clId="{D140D4E7-3CAD-4F3B-93E6-59ACBF933780}" dt="2020-04-06T14:27:52.252" v="327"/>
          <ac:spMkLst>
            <pc:docMk/>
            <pc:sldMk cId="2715766803" sldId="1678"/>
            <ac:spMk id="14" creationId="{2D422107-AC91-483D-A4EF-1ADF245979A7}"/>
          </ac:spMkLst>
        </pc:spChg>
        <pc:spChg chg="add del mod">
          <ac:chgData name="Scott Lang" userId="a043f7e6-a3d9-4b19-b3a3-cd8592047c2f" providerId="ADAL" clId="{D140D4E7-3CAD-4F3B-93E6-59ACBF933780}" dt="2020-04-06T14:27:52.252" v="327"/>
          <ac:spMkLst>
            <pc:docMk/>
            <pc:sldMk cId="2715766803" sldId="1678"/>
            <ac:spMk id="15" creationId="{69E25D67-7767-4F57-8A6F-08044DF4B3EB}"/>
          </ac:spMkLst>
        </pc:spChg>
      </pc:sldChg>
      <pc:sldChg chg="addSp delSp modSp">
        <pc:chgData name="Scott Lang" userId="a043f7e6-a3d9-4b19-b3a3-cd8592047c2f" providerId="ADAL" clId="{D140D4E7-3CAD-4F3B-93E6-59ACBF933780}" dt="2020-04-06T14:28:41.085" v="341" actId="27636"/>
        <pc:sldMkLst>
          <pc:docMk/>
          <pc:sldMk cId="334030659" sldId="1679"/>
        </pc:sldMkLst>
        <pc:spChg chg="mod">
          <ac:chgData name="Scott Lang" userId="a043f7e6-a3d9-4b19-b3a3-cd8592047c2f" providerId="ADAL" clId="{D140D4E7-3CAD-4F3B-93E6-59ACBF933780}" dt="2020-04-06T14:28:23.044" v="332" actId="20577"/>
          <ac:spMkLst>
            <pc:docMk/>
            <pc:sldMk cId="334030659" sldId="1679"/>
            <ac:spMk id="2" creationId="{D4963EEA-58B7-4A40-87D0-AACBE6823E76}"/>
          </ac:spMkLst>
        </pc:spChg>
        <pc:spChg chg="mod">
          <ac:chgData name="Scott Lang" userId="a043f7e6-a3d9-4b19-b3a3-cd8592047c2f" providerId="ADAL" clId="{D140D4E7-3CAD-4F3B-93E6-59ACBF933780}" dt="2020-04-06T14:28:41.085" v="341" actId="27636"/>
          <ac:spMkLst>
            <pc:docMk/>
            <pc:sldMk cId="334030659" sldId="1679"/>
            <ac:spMk id="3" creationId="{1FFA46E4-90C5-814F-8706-05644E991D98}"/>
          </ac:spMkLst>
        </pc:spChg>
        <pc:spChg chg="add del mod">
          <ac:chgData name="Scott Lang" userId="a043f7e6-a3d9-4b19-b3a3-cd8592047c2f" providerId="ADAL" clId="{D140D4E7-3CAD-4F3B-93E6-59ACBF933780}" dt="2020-04-06T14:28:25.626" v="333"/>
          <ac:spMkLst>
            <pc:docMk/>
            <pc:sldMk cId="334030659" sldId="1679"/>
            <ac:spMk id="5" creationId="{983C1455-55B4-46D6-B48D-535FE3EF8081}"/>
          </ac:spMkLst>
        </pc:spChg>
        <pc:spChg chg="add del mod">
          <ac:chgData name="Scott Lang" userId="a043f7e6-a3d9-4b19-b3a3-cd8592047c2f" providerId="ADAL" clId="{D140D4E7-3CAD-4F3B-93E6-59ACBF933780}" dt="2020-04-06T14:28:25.626" v="333"/>
          <ac:spMkLst>
            <pc:docMk/>
            <pc:sldMk cId="334030659" sldId="1679"/>
            <ac:spMk id="6" creationId="{4878CC5C-58C2-4547-9BE4-6337F85F1F2B}"/>
          </ac:spMkLst>
        </pc:spChg>
        <pc:spChg chg="add del mod">
          <ac:chgData name="Scott Lang" userId="a043f7e6-a3d9-4b19-b3a3-cd8592047c2f" providerId="ADAL" clId="{D140D4E7-3CAD-4F3B-93E6-59ACBF933780}" dt="2020-04-06T14:28:25.626" v="333"/>
          <ac:spMkLst>
            <pc:docMk/>
            <pc:sldMk cId="334030659" sldId="1679"/>
            <ac:spMk id="7" creationId="{B6CC3BB4-42ED-4DCE-BD55-AA1857E78273}"/>
          </ac:spMkLst>
        </pc:spChg>
      </pc:sldChg>
      <pc:sldChg chg="addSp delSp modSp">
        <pc:chgData name="Scott Lang" userId="a043f7e6-a3d9-4b19-b3a3-cd8592047c2f" providerId="ADAL" clId="{D140D4E7-3CAD-4F3B-93E6-59ACBF933780}" dt="2020-04-06T14:30:59.802" v="352" actId="20577"/>
        <pc:sldMkLst>
          <pc:docMk/>
          <pc:sldMk cId="2415405096" sldId="1680"/>
        </pc:sldMkLst>
        <pc:spChg chg="mod">
          <ac:chgData name="Scott Lang" userId="a043f7e6-a3d9-4b19-b3a3-cd8592047c2f" providerId="ADAL" clId="{D140D4E7-3CAD-4F3B-93E6-59ACBF933780}" dt="2020-04-06T14:30:59.802" v="352" actId="20577"/>
          <ac:spMkLst>
            <pc:docMk/>
            <pc:sldMk cId="2415405096" sldId="1680"/>
            <ac:spMk id="3" creationId="{9A9CB553-B8B5-5348-BBDC-07E2D301DED2}"/>
          </ac:spMkLst>
        </pc:spChg>
        <pc:spChg chg="add del mod">
          <ac:chgData name="Scott Lang" userId="a043f7e6-a3d9-4b19-b3a3-cd8592047c2f" providerId="ADAL" clId="{D140D4E7-3CAD-4F3B-93E6-59ACBF933780}" dt="2020-04-06T14:29:43.032" v="343"/>
          <ac:spMkLst>
            <pc:docMk/>
            <pc:sldMk cId="2415405096" sldId="1680"/>
            <ac:spMk id="5" creationId="{081FA6E9-A29F-43D5-B42D-8DCBAC103380}"/>
          </ac:spMkLst>
        </pc:spChg>
        <pc:spChg chg="add del mod">
          <ac:chgData name="Scott Lang" userId="a043f7e6-a3d9-4b19-b3a3-cd8592047c2f" providerId="ADAL" clId="{D140D4E7-3CAD-4F3B-93E6-59ACBF933780}" dt="2020-04-06T14:29:43.032" v="343"/>
          <ac:spMkLst>
            <pc:docMk/>
            <pc:sldMk cId="2415405096" sldId="1680"/>
            <ac:spMk id="6" creationId="{33DE893D-324F-4A00-98D1-AA1CBA8C3CC3}"/>
          </ac:spMkLst>
        </pc:spChg>
        <pc:spChg chg="add del mod">
          <ac:chgData name="Scott Lang" userId="a043f7e6-a3d9-4b19-b3a3-cd8592047c2f" providerId="ADAL" clId="{D140D4E7-3CAD-4F3B-93E6-59ACBF933780}" dt="2020-04-06T14:29:43.032" v="343"/>
          <ac:spMkLst>
            <pc:docMk/>
            <pc:sldMk cId="2415405096" sldId="1680"/>
            <ac:spMk id="7" creationId="{26219C1F-82FF-4D92-BD53-78447802A10A}"/>
          </ac:spMkLst>
        </pc:spChg>
        <pc:spChg chg="add del mod">
          <ac:chgData name="Scott Lang" userId="a043f7e6-a3d9-4b19-b3a3-cd8592047c2f" providerId="ADAL" clId="{D140D4E7-3CAD-4F3B-93E6-59ACBF933780}" dt="2020-04-06T14:29:46.255" v="344"/>
          <ac:spMkLst>
            <pc:docMk/>
            <pc:sldMk cId="2415405096" sldId="1680"/>
            <ac:spMk id="8" creationId="{71D747E4-AF0C-4638-9389-8F3349369906}"/>
          </ac:spMkLst>
        </pc:spChg>
        <pc:spChg chg="add del mod">
          <ac:chgData name="Scott Lang" userId="a043f7e6-a3d9-4b19-b3a3-cd8592047c2f" providerId="ADAL" clId="{D140D4E7-3CAD-4F3B-93E6-59ACBF933780}" dt="2020-04-06T14:29:46.255" v="344"/>
          <ac:spMkLst>
            <pc:docMk/>
            <pc:sldMk cId="2415405096" sldId="1680"/>
            <ac:spMk id="9" creationId="{3CFC61CC-A2B7-46D8-95FE-6FB1ACCD4143}"/>
          </ac:spMkLst>
        </pc:spChg>
        <pc:spChg chg="add del mod">
          <ac:chgData name="Scott Lang" userId="a043f7e6-a3d9-4b19-b3a3-cd8592047c2f" providerId="ADAL" clId="{D140D4E7-3CAD-4F3B-93E6-59ACBF933780}" dt="2020-04-06T14:29:46.255" v="344"/>
          <ac:spMkLst>
            <pc:docMk/>
            <pc:sldMk cId="2415405096" sldId="1680"/>
            <ac:spMk id="10" creationId="{0A741D47-B600-4D79-9F5C-84E9CE8AFA33}"/>
          </ac:spMkLst>
        </pc:spChg>
      </pc:sldChg>
      <pc:sldChg chg="modSp">
        <pc:chgData name="Scott Lang" userId="a043f7e6-a3d9-4b19-b3a3-cd8592047c2f" providerId="ADAL" clId="{D140D4E7-3CAD-4F3B-93E6-59ACBF933780}" dt="2020-04-06T14:10:17.755" v="73" actId="404"/>
        <pc:sldMkLst>
          <pc:docMk/>
          <pc:sldMk cId="1600525598" sldId="1681"/>
        </pc:sldMkLst>
        <pc:spChg chg="mod">
          <ac:chgData name="Scott Lang" userId="a043f7e6-a3d9-4b19-b3a3-cd8592047c2f" providerId="ADAL" clId="{D140D4E7-3CAD-4F3B-93E6-59ACBF933780}" dt="2020-04-06T14:10:17.755" v="73" actId="404"/>
          <ac:spMkLst>
            <pc:docMk/>
            <pc:sldMk cId="1600525598" sldId="1681"/>
            <ac:spMk id="3" creationId="{AE8277FE-0780-D74A-BB88-D5B8F8487C8B}"/>
          </ac:spMkLst>
        </pc:spChg>
      </pc:sldChg>
      <pc:sldChg chg="addSp delSp modSp">
        <pc:chgData name="Scott Lang" userId="a043f7e6-a3d9-4b19-b3a3-cd8592047c2f" providerId="ADAL" clId="{D140D4E7-3CAD-4F3B-93E6-59ACBF933780}" dt="2020-04-06T14:17:20.578" v="141" actId="6549"/>
        <pc:sldMkLst>
          <pc:docMk/>
          <pc:sldMk cId="3725531242" sldId="1683"/>
        </pc:sldMkLst>
        <pc:spChg chg="mod">
          <ac:chgData name="Scott Lang" userId="a043f7e6-a3d9-4b19-b3a3-cd8592047c2f" providerId="ADAL" clId="{D140D4E7-3CAD-4F3B-93E6-59ACBF933780}" dt="2020-04-06T14:17:20.578" v="141" actId="6549"/>
          <ac:spMkLst>
            <pc:docMk/>
            <pc:sldMk cId="3725531242" sldId="1683"/>
            <ac:spMk id="3" creationId="{5DDE64D7-79E3-A340-9CBE-288B48D9791E}"/>
          </ac:spMkLst>
        </pc:spChg>
        <pc:spChg chg="add del mod">
          <ac:chgData name="Scott Lang" userId="a043f7e6-a3d9-4b19-b3a3-cd8592047c2f" providerId="ADAL" clId="{D140D4E7-3CAD-4F3B-93E6-59ACBF933780}" dt="2020-04-06T14:14:29.991" v="100"/>
          <ac:spMkLst>
            <pc:docMk/>
            <pc:sldMk cId="3725531242" sldId="1683"/>
            <ac:spMk id="5" creationId="{D2E50CD7-692E-4509-AD86-20D07DD8D766}"/>
          </ac:spMkLst>
        </pc:spChg>
        <pc:spChg chg="add del mod">
          <ac:chgData name="Scott Lang" userId="a043f7e6-a3d9-4b19-b3a3-cd8592047c2f" providerId="ADAL" clId="{D140D4E7-3CAD-4F3B-93E6-59ACBF933780}" dt="2020-04-06T14:14:29.991" v="100"/>
          <ac:spMkLst>
            <pc:docMk/>
            <pc:sldMk cId="3725531242" sldId="1683"/>
            <ac:spMk id="6" creationId="{F6348217-A303-4A65-9B28-6C5A3200080F}"/>
          </ac:spMkLst>
        </pc:spChg>
        <pc:spChg chg="add del mod">
          <ac:chgData name="Scott Lang" userId="a043f7e6-a3d9-4b19-b3a3-cd8592047c2f" providerId="ADAL" clId="{D140D4E7-3CAD-4F3B-93E6-59ACBF933780}" dt="2020-04-06T14:14:29.991" v="100"/>
          <ac:spMkLst>
            <pc:docMk/>
            <pc:sldMk cId="3725531242" sldId="1683"/>
            <ac:spMk id="7" creationId="{90433ABF-DB6A-428E-9B6A-7C814309143F}"/>
          </ac:spMkLst>
        </pc:spChg>
      </pc:sldChg>
      <pc:sldChg chg="addSp delSp modSp">
        <pc:chgData name="Scott Lang" userId="a043f7e6-a3d9-4b19-b3a3-cd8592047c2f" providerId="ADAL" clId="{D140D4E7-3CAD-4F3B-93E6-59ACBF933780}" dt="2020-04-06T14:27:32.649" v="324" actId="20577"/>
        <pc:sldMkLst>
          <pc:docMk/>
          <pc:sldMk cId="3685298309" sldId="1684"/>
        </pc:sldMkLst>
        <pc:spChg chg="mod">
          <ac:chgData name="Scott Lang" userId="a043f7e6-a3d9-4b19-b3a3-cd8592047c2f" providerId="ADAL" clId="{D140D4E7-3CAD-4F3B-93E6-59ACBF933780}" dt="2020-04-06T14:27:32.649" v="324" actId="20577"/>
          <ac:spMkLst>
            <pc:docMk/>
            <pc:sldMk cId="3685298309" sldId="1684"/>
            <ac:spMk id="3" creationId="{1B3AC716-2C25-B046-B39A-A68668D4CF3F}"/>
          </ac:spMkLst>
        </pc:spChg>
        <pc:spChg chg="add del mod">
          <ac:chgData name="Scott Lang" userId="a043f7e6-a3d9-4b19-b3a3-cd8592047c2f" providerId="ADAL" clId="{D140D4E7-3CAD-4F3B-93E6-59ACBF933780}" dt="2020-04-06T14:26:41.458" v="304"/>
          <ac:spMkLst>
            <pc:docMk/>
            <pc:sldMk cId="3685298309" sldId="1684"/>
            <ac:spMk id="5" creationId="{803681BD-5B2D-4808-871D-B4085F75F8DC}"/>
          </ac:spMkLst>
        </pc:spChg>
        <pc:spChg chg="add del mod">
          <ac:chgData name="Scott Lang" userId="a043f7e6-a3d9-4b19-b3a3-cd8592047c2f" providerId="ADAL" clId="{D140D4E7-3CAD-4F3B-93E6-59ACBF933780}" dt="2020-04-06T14:26:41.458" v="304"/>
          <ac:spMkLst>
            <pc:docMk/>
            <pc:sldMk cId="3685298309" sldId="1684"/>
            <ac:spMk id="6" creationId="{78B92A57-69B0-4781-98B0-9FB6308A36DE}"/>
          </ac:spMkLst>
        </pc:spChg>
        <pc:spChg chg="add del mod">
          <ac:chgData name="Scott Lang" userId="a043f7e6-a3d9-4b19-b3a3-cd8592047c2f" providerId="ADAL" clId="{D140D4E7-3CAD-4F3B-93E6-59ACBF933780}" dt="2020-04-06T14:26:41.458" v="304"/>
          <ac:spMkLst>
            <pc:docMk/>
            <pc:sldMk cId="3685298309" sldId="1684"/>
            <ac:spMk id="7" creationId="{C6A5CDE4-E3DD-48FB-B613-90ED694FD226}"/>
          </ac:spMkLst>
        </pc:spChg>
        <pc:spChg chg="add del mod">
          <ac:chgData name="Scott Lang" userId="a043f7e6-a3d9-4b19-b3a3-cd8592047c2f" providerId="ADAL" clId="{D140D4E7-3CAD-4F3B-93E6-59ACBF933780}" dt="2020-04-06T14:26:44.178" v="305"/>
          <ac:spMkLst>
            <pc:docMk/>
            <pc:sldMk cId="3685298309" sldId="1684"/>
            <ac:spMk id="8" creationId="{528E2653-C0CD-47D4-B530-93DCC5E4C4B4}"/>
          </ac:spMkLst>
        </pc:spChg>
        <pc:spChg chg="add del mod">
          <ac:chgData name="Scott Lang" userId="a043f7e6-a3d9-4b19-b3a3-cd8592047c2f" providerId="ADAL" clId="{D140D4E7-3CAD-4F3B-93E6-59ACBF933780}" dt="2020-04-06T14:26:44.178" v="305"/>
          <ac:spMkLst>
            <pc:docMk/>
            <pc:sldMk cId="3685298309" sldId="1684"/>
            <ac:spMk id="9" creationId="{869A9173-8634-40D6-A07C-3ADE1D140C9A}"/>
          </ac:spMkLst>
        </pc:spChg>
        <pc:spChg chg="add del mod">
          <ac:chgData name="Scott Lang" userId="a043f7e6-a3d9-4b19-b3a3-cd8592047c2f" providerId="ADAL" clId="{D140D4E7-3CAD-4F3B-93E6-59ACBF933780}" dt="2020-04-06T14:26:44.178" v="305"/>
          <ac:spMkLst>
            <pc:docMk/>
            <pc:sldMk cId="3685298309" sldId="1684"/>
            <ac:spMk id="10" creationId="{80CE30B7-8DE6-423C-941C-E3819DE22C87}"/>
          </ac:spMkLst>
        </pc:spChg>
      </pc:sldChg>
      <pc:sldChg chg="addSp delSp modSp">
        <pc:chgData name="Scott Lang" userId="a043f7e6-a3d9-4b19-b3a3-cd8592047c2f" providerId="ADAL" clId="{D140D4E7-3CAD-4F3B-93E6-59ACBF933780}" dt="2020-04-06T14:20:08.657" v="184" actId="5793"/>
        <pc:sldMkLst>
          <pc:docMk/>
          <pc:sldMk cId="318414631" sldId="1685"/>
        </pc:sldMkLst>
        <pc:spChg chg="mod">
          <ac:chgData name="Scott Lang" userId="a043f7e6-a3d9-4b19-b3a3-cd8592047c2f" providerId="ADAL" clId="{D140D4E7-3CAD-4F3B-93E6-59ACBF933780}" dt="2020-04-06T14:20:08.657" v="184" actId="5793"/>
          <ac:spMkLst>
            <pc:docMk/>
            <pc:sldMk cId="318414631" sldId="1685"/>
            <ac:spMk id="3" creationId="{BD75D2C0-68D1-AE4B-9346-03AD9EF7A921}"/>
          </ac:spMkLst>
        </pc:spChg>
        <pc:spChg chg="add del mod">
          <ac:chgData name="Scott Lang" userId="a043f7e6-a3d9-4b19-b3a3-cd8592047c2f" providerId="ADAL" clId="{D140D4E7-3CAD-4F3B-93E6-59ACBF933780}" dt="2020-04-06T14:19:38.783" v="175"/>
          <ac:spMkLst>
            <pc:docMk/>
            <pc:sldMk cId="318414631" sldId="1685"/>
            <ac:spMk id="5" creationId="{EFED9ADD-E49A-4C22-A0E3-B7284295CA4E}"/>
          </ac:spMkLst>
        </pc:spChg>
        <pc:spChg chg="add del mod">
          <ac:chgData name="Scott Lang" userId="a043f7e6-a3d9-4b19-b3a3-cd8592047c2f" providerId="ADAL" clId="{D140D4E7-3CAD-4F3B-93E6-59ACBF933780}" dt="2020-04-06T14:19:38.783" v="175"/>
          <ac:spMkLst>
            <pc:docMk/>
            <pc:sldMk cId="318414631" sldId="1685"/>
            <ac:spMk id="6" creationId="{3F55E2EC-A711-41A3-9479-0693A7243138}"/>
          </ac:spMkLst>
        </pc:spChg>
        <pc:spChg chg="add del mod">
          <ac:chgData name="Scott Lang" userId="a043f7e6-a3d9-4b19-b3a3-cd8592047c2f" providerId="ADAL" clId="{D140D4E7-3CAD-4F3B-93E6-59ACBF933780}" dt="2020-04-06T14:19:38.783" v="175"/>
          <ac:spMkLst>
            <pc:docMk/>
            <pc:sldMk cId="318414631" sldId="1685"/>
            <ac:spMk id="7" creationId="{3BD5975C-704D-424D-B070-446ED6F13EC0}"/>
          </ac:spMkLst>
        </pc:spChg>
        <pc:spChg chg="add del mod">
          <ac:chgData name="Scott Lang" userId="a043f7e6-a3d9-4b19-b3a3-cd8592047c2f" providerId="ADAL" clId="{D140D4E7-3CAD-4F3B-93E6-59ACBF933780}" dt="2020-04-06T14:19:52.078" v="179"/>
          <ac:spMkLst>
            <pc:docMk/>
            <pc:sldMk cId="318414631" sldId="1685"/>
            <ac:spMk id="9" creationId="{701E8D9D-2EBF-462E-BD84-79D3D75A567F}"/>
          </ac:spMkLst>
        </pc:spChg>
        <pc:spChg chg="add del mod">
          <ac:chgData name="Scott Lang" userId="a043f7e6-a3d9-4b19-b3a3-cd8592047c2f" providerId="ADAL" clId="{D140D4E7-3CAD-4F3B-93E6-59ACBF933780}" dt="2020-04-06T14:19:52.078" v="179"/>
          <ac:spMkLst>
            <pc:docMk/>
            <pc:sldMk cId="318414631" sldId="1685"/>
            <ac:spMk id="10" creationId="{07B444F5-8A24-4B9D-BF87-2B1A51649F11}"/>
          </ac:spMkLst>
        </pc:spChg>
        <pc:spChg chg="add del mod">
          <ac:chgData name="Scott Lang" userId="a043f7e6-a3d9-4b19-b3a3-cd8592047c2f" providerId="ADAL" clId="{D140D4E7-3CAD-4F3B-93E6-59ACBF933780}" dt="2020-04-06T14:19:52.078" v="179"/>
          <ac:spMkLst>
            <pc:docMk/>
            <pc:sldMk cId="318414631" sldId="1685"/>
            <ac:spMk id="11" creationId="{75832F14-F832-40F6-B16E-CC5714461F46}"/>
          </ac:spMkLst>
        </pc:spChg>
        <pc:picChg chg="mod">
          <ac:chgData name="Scott Lang" userId="a043f7e6-a3d9-4b19-b3a3-cd8592047c2f" providerId="ADAL" clId="{D140D4E7-3CAD-4F3B-93E6-59ACBF933780}" dt="2020-04-06T14:19:59.367" v="181" actId="1076"/>
          <ac:picMkLst>
            <pc:docMk/>
            <pc:sldMk cId="318414631" sldId="1685"/>
            <ac:picMk id="8" creationId="{A0A6A775-B5AA-3744-AEF6-1973CABB490E}"/>
          </ac:picMkLst>
        </pc:picChg>
      </pc:sldChg>
      <pc:sldChg chg="addSp delSp modSp">
        <pc:chgData name="Scott Lang" userId="a043f7e6-a3d9-4b19-b3a3-cd8592047c2f" providerId="ADAL" clId="{D140D4E7-3CAD-4F3B-93E6-59ACBF933780}" dt="2020-04-06T14:33:15.668" v="383" actId="404"/>
        <pc:sldMkLst>
          <pc:docMk/>
          <pc:sldMk cId="668169234" sldId="1686"/>
        </pc:sldMkLst>
        <pc:spChg chg="mod">
          <ac:chgData name="Scott Lang" userId="a043f7e6-a3d9-4b19-b3a3-cd8592047c2f" providerId="ADAL" clId="{D140D4E7-3CAD-4F3B-93E6-59ACBF933780}" dt="2020-04-06T14:31:19.694" v="356" actId="20577"/>
          <ac:spMkLst>
            <pc:docMk/>
            <pc:sldMk cId="668169234" sldId="1686"/>
            <ac:spMk id="2" creationId="{D2C27190-F6FC-9E46-A09D-6385497FE550}"/>
          </ac:spMkLst>
        </pc:spChg>
        <pc:spChg chg="mod">
          <ac:chgData name="Scott Lang" userId="a043f7e6-a3d9-4b19-b3a3-cd8592047c2f" providerId="ADAL" clId="{D140D4E7-3CAD-4F3B-93E6-59ACBF933780}" dt="2020-04-06T14:33:15.668" v="383" actId="404"/>
          <ac:spMkLst>
            <pc:docMk/>
            <pc:sldMk cId="668169234" sldId="1686"/>
            <ac:spMk id="3" creationId="{ED3D6E9C-904F-674F-ABCA-0E2278E8815D}"/>
          </ac:spMkLst>
        </pc:spChg>
        <pc:spChg chg="add del mod">
          <ac:chgData name="Scott Lang" userId="a043f7e6-a3d9-4b19-b3a3-cd8592047c2f" providerId="ADAL" clId="{D140D4E7-3CAD-4F3B-93E6-59ACBF933780}" dt="2020-04-06T14:31:14.244" v="353"/>
          <ac:spMkLst>
            <pc:docMk/>
            <pc:sldMk cId="668169234" sldId="1686"/>
            <ac:spMk id="5" creationId="{3356A34E-D711-4ADC-B10D-152DE0DD710B}"/>
          </ac:spMkLst>
        </pc:spChg>
        <pc:spChg chg="add del mod">
          <ac:chgData name="Scott Lang" userId="a043f7e6-a3d9-4b19-b3a3-cd8592047c2f" providerId="ADAL" clId="{D140D4E7-3CAD-4F3B-93E6-59ACBF933780}" dt="2020-04-06T14:31:14.244" v="353"/>
          <ac:spMkLst>
            <pc:docMk/>
            <pc:sldMk cId="668169234" sldId="1686"/>
            <ac:spMk id="6" creationId="{8B4969F0-AFC5-47A9-B7AC-B9982BBAADDF}"/>
          </ac:spMkLst>
        </pc:spChg>
        <pc:spChg chg="add del mod">
          <ac:chgData name="Scott Lang" userId="a043f7e6-a3d9-4b19-b3a3-cd8592047c2f" providerId="ADAL" clId="{D140D4E7-3CAD-4F3B-93E6-59ACBF933780}" dt="2020-04-06T14:31:14.244" v="353"/>
          <ac:spMkLst>
            <pc:docMk/>
            <pc:sldMk cId="668169234" sldId="1686"/>
            <ac:spMk id="7" creationId="{80B989BD-0224-4509-A733-1878008450B5}"/>
          </ac:spMkLst>
        </pc:spChg>
      </pc:sldChg>
      <pc:sldChg chg="addSp delSp modSp">
        <pc:chgData name="Scott Lang" userId="a043f7e6-a3d9-4b19-b3a3-cd8592047c2f" providerId="ADAL" clId="{D140D4E7-3CAD-4F3B-93E6-59ACBF933780}" dt="2020-04-06T14:22:09.700" v="219" actId="20577"/>
        <pc:sldMkLst>
          <pc:docMk/>
          <pc:sldMk cId="3803434408" sldId="1687"/>
        </pc:sldMkLst>
        <pc:spChg chg="mod">
          <ac:chgData name="Scott Lang" userId="a043f7e6-a3d9-4b19-b3a3-cd8592047c2f" providerId="ADAL" clId="{D140D4E7-3CAD-4F3B-93E6-59ACBF933780}" dt="2020-04-06T14:20:28.129" v="198" actId="20577"/>
          <ac:spMkLst>
            <pc:docMk/>
            <pc:sldMk cId="3803434408" sldId="1687"/>
            <ac:spMk id="2" creationId="{1F3BEE29-5D4D-8844-8F03-46CBE5B84F38}"/>
          </ac:spMkLst>
        </pc:spChg>
        <pc:spChg chg="mod">
          <ac:chgData name="Scott Lang" userId="a043f7e6-a3d9-4b19-b3a3-cd8592047c2f" providerId="ADAL" clId="{D140D4E7-3CAD-4F3B-93E6-59ACBF933780}" dt="2020-04-06T14:22:09.700" v="219" actId="20577"/>
          <ac:spMkLst>
            <pc:docMk/>
            <pc:sldMk cId="3803434408" sldId="1687"/>
            <ac:spMk id="3" creationId="{340586D7-91B5-C346-A574-36C307E4CADE}"/>
          </ac:spMkLst>
        </pc:spChg>
        <pc:spChg chg="add del mod">
          <ac:chgData name="Scott Lang" userId="a043f7e6-a3d9-4b19-b3a3-cd8592047c2f" providerId="ADAL" clId="{D140D4E7-3CAD-4F3B-93E6-59ACBF933780}" dt="2020-04-06T14:20:21.981" v="185"/>
          <ac:spMkLst>
            <pc:docMk/>
            <pc:sldMk cId="3803434408" sldId="1687"/>
            <ac:spMk id="5" creationId="{4468FEC9-4D08-4F02-8AB3-0E6D3DA48047}"/>
          </ac:spMkLst>
        </pc:spChg>
        <pc:spChg chg="add del mod">
          <ac:chgData name="Scott Lang" userId="a043f7e6-a3d9-4b19-b3a3-cd8592047c2f" providerId="ADAL" clId="{D140D4E7-3CAD-4F3B-93E6-59ACBF933780}" dt="2020-04-06T14:20:21.981" v="185"/>
          <ac:spMkLst>
            <pc:docMk/>
            <pc:sldMk cId="3803434408" sldId="1687"/>
            <ac:spMk id="6" creationId="{F61DB0BE-61E5-4105-9AFF-398AD721713C}"/>
          </ac:spMkLst>
        </pc:spChg>
        <pc:spChg chg="add del mod">
          <ac:chgData name="Scott Lang" userId="a043f7e6-a3d9-4b19-b3a3-cd8592047c2f" providerId="ADAL" clId="{D140D4E7-3CAD-4F3B-93E6-59ACBF933780}" dt="2020-04-06T14:20:21.981" v="185"/>
          <ac:spMkLst>
            <pc:docMk/>
            <pc:sldMk cId="3803434408" sldId="1687"/>
            <ac:spMk id="7" creationId="{11114195-D761-4BA1-90C6-31B9B3703426}"/>
          </ac:spMkLst>
        </pc:spChg>
      </pc:sldChg>
      <pc:sldChg chg="addSp delSp modSp">
        <pc:chgData name="Scott Lang" userId="a043f7e6-a3d9-4b19-b3a3-cd8592047c2f" providerId="ADAL" clId="{D140D4E7-3CAD-4F3B-93E6-59ACBF933780}" dt="2020-04-06T14:23:07.803" v="240" actId="20577"/>
        <pc:sldMkLst>
          <pc:docMk/>
          <pc:sldMk cId="861188406" sldId="1688"/>
        </pc:sldMkLst>
        <pc:spChg chg="mod">
          <ac:chgData name="Scott Lang" userId="a043f7e6-a3d9-4b19-b3a3-cd8592047c2f" providerId="ADAL" clId="{D140D4E7-3CAD-4F3B-93E6-59ACBF933780}" dt="2020-04-06T14:22:29.025" v="227" actId="20577"/>
          <ac:spMkLst>
            <pc:docMk/>
            <pc:sldMk cId="861188406" sldId="1688"/>
            <ac:spMk id="2" creationId="{B124A619-198A-C447-BB44-C98544B6C2AA}"/>
          </ac:spMkLst>
        </pc:spChg>
        <pc:spChg chg="mod">
          <ac:chgData name="Scott Lang" userId="a043f7e6-a3d9-4b19-b3a3-cd8592047c2f" providerId="ADAL" clId="{D140D4E7-3CAD-4F3B-93E6-59ACBF933780}" dt="2020-04-06T14:23:07.803" v="240" actId="20577"/>
          <ac:spMkLst>
            <pc:docMk/>
            <pc:sldMk cId="861188406" sldId="1688"/>
            <ac:spMk id="3" creationId="{6BA11ADD-13E9-BE40-A0FE-6E8626B69286}"/>
          </ac:spMkLst>
        </pc:spChg>
        <pc:spChg chg="add del mod">
          <ac:chgData name="Scott Lang" userId="a043f7e6-a3d9-4b19-b3a3-cd8592047c2f" providerId="ADAL" clId="{D140D4E7-3CAD-4F3B-93E6-59ACBF933780}" dt="2020-04-06T14:22:26.025" v="220"/>
          <ac:spMkLst>
            <pc:docMk/>
            <pc:sldMk cId="861188406" sldId="1688"/>
            <ac:spMk id="5" creationId="{4A04838F-F5DE-4119-8D5D-663A016A8367}"/>
          </ac:spMkLst>
        </pc:spChg>
        <pc:spChg chg="add del mod">
          <ac:chgData name="Scott Lang" userId="a043f7e6-a3d9-4b19-b3a3-cd8592047c2f" providerId="ADAL" clId="{D140D4E7-3CAD-4F3B-93E6-59ACBF933780}" dt="2020-04-06T14:22:26.025" v="220"/>
          <ac:spMkLst>
            <pc:docMk/>
            <pc:sldMk cId="861188406" sldId="1688"/>
            <ac:spMk id="6" creationId="{C66E3D00-6243-4B71-8528-214FD9062596}"/>
          </ac:spMkLst>
        </pc:spChg>
        <pc:spChg chg="add del mod">
          <ac:chgData name="Scott Lang" userId="a043f7e6-a3d9-4b19-b3a3-cd8592047c2f" providerId="ADAL" clId="{D140D4E7-3CAD-4F3B-93E6-59ACBF933780}" dt="2020-04-06T14:22:26.025" v="220"/>
          <ac:spMkLst>
            <pc:docMk/>
            <pc:sldMk cId="861188406" sldId="1688"/>
            <ac:spMk id="7" creationId="{21C86B3E-81AB-423C-B740-1DBDBBEE6CDD}"/>
          </ac:spMkLst>
        </pc:spChg>
      </pc:sldChg>
      <pc:sldChg chg="addSp delSp modSp">
        <pc:chgData name="Scott Lang" userId="a043f7e6-a3d9-4b19-b3a3-cd8592047c2f" providerId="ADAL" clId="{D140D4E7-3CAD-4F3B-93E6-59ACBF933780}" dt="2020-04-06T14:23:43.419" v="258" actId="404"/>
        <pc:sldMkLst>
          <pc:docMk/>
          <pc:sldMk cId="555511998" sldId="1689"/>
        </pc:sldMkLst>
        <pc:spChg chg="mod">
          <ac:chgData name="Scott Lang" userId="a043f7e6-a3d9-4b19-b3a3-cd8592047c2f" providerId="ADAL" clId="{D140D4E7-3CAD-4F3B-93E6-59ACBF933780}" dt="2020-04-06T14:23:31.328" v="251" actId="20577"/>
          <ac:spMkLst>
            <pc:docMk/>
            <pc:sldMk cId="555511998" sldId="1689"/>
            <ac:spMk id="2" creationId="{3F86025C-F653-724A-A159-9B4E3788D995}"/>
          </ac:spMkLst>
        </pc:spChg>
        <pc:spChg chg="mod">
          <ac:chgData name="Scott Lang" userId="a043f7e6-a3d9-4b19-b3a3-cd8592047c2f" providerId="ADAL" clId="{D140D4E7-3CAD-4F3B-93E6-59ACBF933780}" dt="2020-04-06T14:23:43.419" v="258" actId="404"/>
          <ac:spMkLst>
            <pc:docMk/>
            <pc:sldMk cId="555511998" sldId="1689"/>
            <ac:spMk id="3" creationId="{C7463BB6-DEA9-0B4A-A88C-76A7F17135A8}"/>
          </ac:spMkLst>
        </pc:spChg>
        <pc:spChg chg="add del mod">
          <ac:chgData name="Scott Lang" userId="a043f7e6-a3d9-4b19-b3a3-cd8592047c2f" providerId="ADAL" clId="{D140D4E7-3CAD-4F3B-93E6-59ACBF933780}" dt="2020-04-06T14:23:26.783" v="241"/>
          <ac:spMkLst>
            <pc:docMk/>
            <pc:sldMk cId="555511998" sldId="1689"/>
            <ac:spMk id="5" creationId="{C3D18653-762D-42AB-B51D-EE4907D00397}"/>
          </ac:spMkLst>
        </pc:spChg>
        <pc:spChg chg="add del mod">
          <ac:chgData name="Scott Lang" userId="a043f7e6-a3d9-4b19-b3a3-cd8592047c2f" providerId="ADAL" clId="{D140D4E7-3CAD-4F3B-93E6-59ACBF933780}" dt="2020-04-06T14:23:26.783" v="241"/>
          <ac:spMkLst>
            <pc:docMk/>
            <pc:sldMk cId="555511998" sldId="1689"/>
            <ac:spMk id="6" creationId="{58A1676C-4DC7-4F3F-A42E-94AD233E41BD}"/>
          </ac:spMkLst>
        </pc:spChg>
        <pc:spChg chg="add del mod">
          <ac:chgData name="Scott Lang" userId="a043f7e6-a3d9-4b19-b3a3-cd8592047c2f" providerId="ADAL" clId="{D140D4E7-3CAD-4F3B-93E6-59ACBF933780}" dt="2020-04-06T14:23:26.783" v="241"/>
          <ac:spMkLst>
            <pc:docMk/>
            <pc:sldMk cId="555511998" sldId="1689"/>
            <ac:spMk id="7" creationId="{399CF17A-1700-45A3-B35E-15CFFEA548A3}"/>
          </ac:spMkLst>
        </pc:spChg>
      </pc:sldChg>
      <pc:sldChg chg="addSp delSp modSp">
        <pc:chgData name="Scott Lang" userId="a043f7e6-a3d9-4b19-b3a3-cd8592047c2f" providerId="ADAL" clId="{D140D4E7-3CAD-4F3B-93E6-59ACBF933780}" dt="2020-04-06T14:32:57.340" v="380" actId="478"/>
        <pc:sldMkLst>
          <pc:docMk/>
          <pc:sldMk cId="571460211" sldId="1691"/>
        </pc:sldMkLst>
        <pc:spChg chg="add del mod">
          <ac:chgData name="Scott Lang" userId="a043f7e6-a3d9-4b19-b3a3-cd8592047c2f" providerId="ADAL" clId="{D140D4E7-3CAD-4F3B-93E6-59ACBF933780}" dt="2020-04-06T14:32:42.697" v="378"/>
          <ac:spMkLst>
            <pc:docMk/>
            <pc:sldMk cId="571460211" sldId="1691"/>
            <ac:spMk id="5" creationId="{974DB0AB-9240-47C2-8AD5-19625C2C1A3D}"/>
          </ac:spMkLst>
        </pc:spChg>
        <pc:spChg chg="add del mod">
          <ac:chgData name="Scott Lang" userId="a043f7e6-a3d9-4b19-b3a3-cd8592047c2f" providerId="ADAL" clId="{D140D4E7-3CAD-4F3B-93E6-59ACBF933780}" dt="2020-04-06T14:32:42.697" v="378"/>
          <ac:spMkLst>
            <pc:docMk/>
            <pc:sldMk cId="571460211" sldId="1691"/>
            <ac:spMk id="6" creationId="{01389DB6-479C-4278-A2EC-F500E138F68B}"/>
          </ac:spMkLst>
        </pc:spChg>
        <pc:spChg chg="add del mod">
          <ac:chgData name="Scott Lang" userId="a043f7e6-a3d9-4b19-b3a3-cd8592047c2f" providerId="ADAL" clId="{D140D4E7-3CAD-4F3B-93E6-59ACBF933780}" dt="2020-04-06T14:32:52.879" v="379"/>
          <ac:spMkLst>
            <pc:docMk/>
            <pc:sldMk cId="571460211" sldId="1691"/>
            <ac:spMk id="7" creationId="{A333FF03-731C-4406-BE25-689A603107A9}"/>
          </ac:spMkLst>
        </pc:spChg>
        <pc:picChg chg="del">
          <ac:chgData name="Scott Lang" userId="a043f7e6-a3d9-4b19-b3a3-cd8592047c2f" providerId="ADAL" clId="{D140D4E7-3CAD-4F3B-93E6-59ACBF933780}" dt="2020-04-06T14:32:57.340" v="380" actId="478"/>
          <ac:picMkLst>
            <pc:docMk/>
            <pc:sldMk cId="571460211" sldId="1691"/>
            <ac:picMk id="3" creationId="{09E2B4FA-DF25-C140-B49B-E30DBF58028D}"/>
          </ac:picMkLst>
        </pc:picChg>
      </pc:sldChg>
      <pc:sldChg chg="modSp">
        <pc:chgData name="Scott Lang" userId="a043f7e6-a3d9-4b19-b3a3-cd8592047c2f" providerId="ADAL" clId="{D140D4E7-3CAD-4F3B-93E6-59ACBF933780}" dt="2020-04-06T14:17:38.558" v="142" actId="207"/>
        <pc:sldMkLst>
          <pc:docMk/>
          <pc:sldMk cId="1073369532" sldId="1692"/>
        </pc:sldMkLst>
        <pc:spChg chg="mod">
          <ac:chgData name="Scott Lang" userId="a043f7e6-a3d9-4b19-b3a3-cd8592047c2f" providerId="ADAL" clId="{D140D4E7-3CAD-4F3B-93E6-59ACBF933780}" dt="2020-04-06T14:17:38.558" v="142" actId="207"/>
          <ac:spMkLst>
            <pc:docMk/>
            <pc:sldMk cId="1073369532" sldId="1692"/>
            <ac:spMk id="3" creationId="{1989CF86-F6D6-504F-BC3F-1ECAA6B90945}"/>
          </ac:spMkLst>
        </pc:spChg>
      </pc:sldChg>
      <pc:sldChg chg="addSp delSp modSp">
        <pc:chgData name="Scott Lang" userId="a043f7e6-a3d9-4b19-b3a3-cd8592047c2f" providerId="ADAL" clId="{D140D4E7-3CAD-4F3B-93E6-59ACBF933780}" dt="2020-04-06T14:11:54.456" v="82" actId="20577"/>
        <pc:sldMkLst>
          <pc:docMk/>
          <pc:sldMk cId="3102832105" sldId="1693"/>
        </pc:sldMkLst>
        <pc:spChg chg="mod">
          <ac:chgData name="Scott Lang" userId="a043f7e6-a3d9-4b19-b3a3-cd8592047c2f" providerId="ADAL" clId="{D140D4E7-3CAD-4F3B-93E6-59ACBF933780}" dt="2020-04-06T14:11:54.456" v="82" actId="20577"/>
          <ac:spMkLst>
            <pc:docMk/>
            <pc:sldMk cId="3102832105" sldId="1693"/>
            <ac:spMk id="2" creationId="{177A62B8-C37D-0B4C-8535-1BA0D2588F65}"/>
          </ac:spMkLst>
        </pc:spChg>
        <pc:spChg chg="mod">
          <ac:chgData name="Scott Lang" userId="a043f7e6-a3d9-4b19-b3a3-cd8592047c2f" providerId="ADAL" clId="{D140D4E7-3CAD-4F3B-93E6-59ACBF933780}" dt="2020-04-06T14:11:32.161" v="78" actId="404"/>
          <ac:spMkLst>
            <pc:docMk/>
            <pc:sldMk cId="3102832105" sldId="1693"/>
            <ac:spMk id="3" creationId="{F28F120E-18E5-4542-98A3-C384654B79A1}"/>
          </ac:spMkLst>
        </pc:spChg>
        <pc:spChg chg="add del mod">
          <ac:chgData name="Scott Lang" userId="a043f7e6-a3d9-4b19-b3a3-cd8592047c2f" providerId="ADAL" clId="{D140D4E7-3CAD-4F3B-93E6-59ACBF933780}" dt="2020-04-06T14:10:50.068" v="76"/>
          <ac:spMkLst>
            <pc:docMk/>
            <pc:sldMk cId="3102832105" sldId="1693"/>
            <ac:spMk id="5" creationId="{8E8A932C-4625-4B71-A9B0-C7A5B5DBB2B2}"/>
          </ac:spMkLst>
        </pc:spChg>
        <pc:spChg chg="add del mod">
          <ac:chgData name="Scott Lang" userId="a043f7e6-a3d9-4b19-b3a3-cd8592047c2f" providerId="ADAL" clId="{D140D4E7-3CAD-4F3B-93E6-59ACBF933780}" dt="2020-04-06T14:10:50.068" v="76"/>
          <ac:spMkLst>
            <pc:docMk/>
            <pc:sldMk cId="3102832105" sldId="1693"/>
            <ac:spMk id="6" creationId="{548297E1-C020-4E6B-9186-1BB7450D5F13}"/>
          </ac:spMkLst>
        </pc:spChg>
        <pc:spChg chg="add del mod">
          <ac:chgData name="Scott Lang" userId="a043f7e6-a3d9-4b19-b3a3-cd8592047c2f" providerId="ADAL" clId="{D140D4E7-3CAD-4F3B-93E6-59ACBF933780}" dt="2020-04-06T14:10:50.068" v="76"/>
          <ac:spMkLst>
            <pc:docMk/>
            <pc:sldMk cId="3102832105" sldId="1693"/>
            <ac:spMk id="7" creationId="{792A787B-1C21-4C68-8C4E-D18A01AA6435}"/>
          </ac:spMkLst>
        </pc:spChg>
      </pc:sldChg>
      <pc:sldChg chg="addSp delSp modSp">
        <pc:chgData name="Scott Lang" userId="a043f7e6-a3d9-4b19-b3a3-cd8592047c2f" providerId="ADAL" clId="{D140D4E7-3CAD-4F3B-93E6-59ACBF933780}" dt="2020-04-06T14:13:49.444" v="99" actId="20577"/>
        <pc:sldMkLst>
          <pc:docMk/>
          <pc:sldMk cId="3119012573" sldId="1694"/>
        </pc:sldMkLst>
        <pc:spChg chg="mod">
          <ac:chgData name="Scott Lang" userId="a043f7e6-a3d9-4b19-b3a3-cd8592047c2f" providerId="ADAL" clId="{D140D4E7-3CAD-4F3B-93E6-59ACBF933780}" dt="2020-04-06T14:13:49.444" v="99" actId="20577"/>
          <ac:spMkLst>
            <pc:docMk/>
            <pc:sldMk cId="3119012573" sldId="1694"/>
            <ac:spMk id="3" creationId="{8EF39187-871C-9640-ACD5-2839A1141E1C}"/>
          </ac:spMkLst>
        </pc:spChg>
        <pc:spChg chg="add del mod">
          <ac:chgData name="Scott Lang" userId="a043f7e6-a3d9-4b19-b3a3-cd8592047c2f" providerId="ADAL" clId="{D140D4E7-3CAD-4F3B-93E6-59ACBF933780}" dt="2020-04-06T14:12:11.204" v="84"/>
          <ac:spMkLst>
            <pc:docMk/>
            <pc:sldMk cId="3119012573" sldId="1694"/>
            <ac:spMk id="5" creationId="{89E089B3-ADAF-4B05-804A-53995BBAD038}"/>
          </ac:spMkLst>
        </pc:spChg>
        <pc:spChg chg="add del mod">
          <ac:chgData name="Scott Lang" userId="a043f7e6-a3d9-4b19-b3a3-cd8592047c2f" providerId="ADAL" clId="{D140D4E7-3CAD-4F3B-93E6-59ACBF933780}" dt="2020-04-06T14:12:11.204" v="84"/>
          <ac:spMkLst>
            <pc:docMk/>
            <pc:sldMk cId="3119012573" sldId="1694"/>
            <ac:spMk id="6" creationId="{2D0518CC-CD62-4CB8-924E-2F16A1F7B657}"/>
          </ac:spMkLst>
        </pc:spChg>
        <pc:spChg chg="add del mod">
          <ac:chgData name="Scott Lang" userId="a043f7e6-a3d9-4b19-b3a3-cd8592047c2f" providerId="ADAL" clId="{D140D4E7-3CAD-4F3B-93E6-59ACBF933780}" dt="2020-04-06T14:12:11.204" v="84"/>
          <ac:spMkLst>
            <pc:docMk/>
            <pc:sldMk cId="3119012573" sldId="1694"/>
            <ac:spMk id="7" creationId="{E53B95AC-BD01-46C5-86E5-C99310AB68EE}"/>
          </ac:spMkLst>
        </pc:spChg>
      </pc:sldChg>
      <pc:sldChg chg="addSp delSp modSp">
        <pc:chgData name="Scott Lang" userId="a043f7e6-a3d9-4b19-b3a3-cd8592047c2f" providerId="ADAL" clId="{D140D4E7-3CAD-4F3B-93E6-59ACBF933780}" dt="2020-04-06T14:19:46.519" v="178" actId="27636"/>
        <pc:sldMkLst>
          <pc:docMk/>
          <pc:sldMk cId="565093117" sldId="1695"/>
        </pc:sldMkLst>
        <pc:spChg chg="mod">
          <ac:chgData name="Scott Lang" userId="a043f7e6-a3d9-4b19-b3a3-cd8592047c2f" providerId="ADAL" clId="{D140D4E7-3CAD-4F3B-93E6-59ACBF933780}" dt="2020-04-06T14:19:46.519" v="178" actId="27636"/>
          <ac:spMkLst>
            <pc:docMk/>
            <pc:sldMk cId="565093117" sldId="1695"/>
            <ac:spMk id="3" creationId="{8DC73F76-3B3D-4048-ACD9-E9A1C29F35F5}"/>
          </ac:spMkLst>
        </pc:spChg>
        <pc:spChg chg="add del mod">
          <ac:chgData name="Scott Lang" userId="a043f7e6-a3d9-4b19-b3a3-cd8592047c2f" providerId="ADAL" clId="{D140D4E7-3CAD-4F3B-93E6-59ACBF933780}" dt="2020-04-06T14:17:52.379" v="143"/>
          <ac:spMkLst>
            <pc:docMk/>
            <pc:sldMk cId="565093117" sldId="1695"/>
            <ac:spMk id="5" creationId="{BA16D1EF-B737-48BA-A05D-3457BE52AA4C}"/>
          </ac:spMkLst>
        </pc:spChg>
        <pc:spChg chg="add del mod">
          <ac:chgData name="Scott Lang" userId="a043f7e6-a3d9-4b19-b3a3-cd8592047c2f" providerId="ADAL" clId="{D140D4E7-3CAD-4F3B-93E6-59ACBF933780}" dt="2020-04-06T14:17:52.379" v="143"/>
          <ac:spMkLst>
            <pc:docMk/>
            <pc:sldMk cId="565093117" sldId="1695"/>
            <ac:spMk id="6" creationId="{BDE9ECC6-CEFD-4A76-BF9F-157D8E8ED799}"/>
          </ac:spMkLst>
        </pc:spChg>
        <pc:spChg chg="add del mod">
          <ac:chgData name="Scott Lang" userId="a043f7e6-a3d9-4b19-b3a3-cd8592047c2f" providerId="ADAL" clId="{D140D4E7-3CAD-4F3B-93E6-59ACBF933780}" dt="2020-04-06T14:17:52.379" v="143"/>
          <ac:spMkLst>
            <pc:docMk/>
            <pc:sldMk cId="565093117" sldId="1695"/>
            <ac:spMk id="7" creationId="{66E22768-C4FD-4A2D-9C39-642D1966A17E}"/>
          </ac:spMkLst>
        </pc:spChg>
      </pc:sldChg>
      <pc:sldChg chg="addSp delSp modSp">
        <pc:chgData name="Scott Lang" userId="a043f7e6-a3d9-4b19-b3a3-cd8592047c2f" providerId="ADAL" clId="{D140D4E7-3CAD-4F3B-93E6-59ACBF933780}" dt="2020-04-06T14:33:05.879" v="382" actId="20577"/>
        <pc:sldMkLst>
          <pc:docMk/>
          <pc:sldMk cId="625042820" sldId="1696"/>
        </pc:sldMkLst>
        <pc:spChg chg="mod">
          <ac:chgData name="Scott Lang" userId="a043f7e6-a3d9-4b19-b3a3-cd8592047c2f" providerId="ADAL" clId="{D140D4E7-3CAD-4F3B-93E6-59ACBF933780}" dt="2020-04-06T14:33:05.879" v="382" actId="20577"/>
          <ac:spMkLst>
            <pc:docMk/>
            <pc:sldMk cId="625042820" sldId="1696"/>
            <ac:spMk id="3" creationId="{3DEF8081-E081-495F-A53E-7A0A0635007D}"/>
          </ac:spMkLst>
        </pc:spChg>
        <pc:spChg chg="add del mod">
          <ac:chgData name="Scott Lang" userId="a043f7e6-a3d9-4b19-b3a3-cd8592047c2f" providerId="ADAL" clId="{D140D4E7-3CAD-4F3B-93E6-59ACBF933780}" dt="2020-04-06T14:32:06.301" v="365"/>
          <ac:spMkLst>
            <pc:docMk/>
            <pc:sldMk cId="625042820" sldId="1696"/>
            <ac:spMk id="5" creationId="{DA523808-125E-4525-BB51-8D33FB5769B6}"/>
          </ac:spMkLst>
        </pc:spChg>
        <pc:spChg chg="add del mod">
          <ac:chgData name="Scott Lang" userId="a043f7e6-a3d9-4b19-b3a3-cd8592047c2f" providerId="ADAL" clId="{D140D4E7-3CAD-4F3B-93E6-59ACBF933780}" dt="2020-04-06T14:32:06.301" v="365"/>
          <ac:spMkLst>
            <pc:docMk/>
            <pc:sldMk cId="625042820" sldId="1696"/>
            <ac:spMk id="6" creationId="{8F0B18A1-6A1C-4834-9540-E6D120859F11}"/>
          </ac:spMkLst>
        </pc:spChg>
        <pc:spChg chg="add del mod">
          <ac:chgData name="Scott Lang" userId="a043f7e6-a3d9-4b19-b3a3-cd8592047c2f" providerId="ADAL" clId="{D140D4E7-3CAD-4F3B-93E6-59ACBF933780}" dt="2020-04-06T14:32:06.301" v="365"/>
          <ac:spMkLst>
            <pc:docMk/>
            <pc:sldMk cId="625042820" sldId="1696"/>
            <ac:spMk id="7" creationId="{910D4D2F-BD9E-4B8B-8839-5C2972464CFD}"/>
          </ac:spMkLst>
        </pc:spChg>
      </pc:sldChg>
      <pc:sldChg chg="add del">
        <pc:chgData name="Scott Lang" userId="a043f7e6-a3d9-4b19-b3a3-cd8592047c2f" providerId="ADAL" clId="{D140D4E7-3CAD-4F3B-93E6-59ACBF933780}" dt="2020-04-06T14:12:02.128" v="83" actId="47"/>
        <pc:sldMkLst>
          <pc:docMk/>
          <pc:sldMk cId="2603017743" sldId="1697"/>
        </pc:sldMkLst>
      </pc:sldChg>
      <pc:sldChg chg="del">
        <pc:chgData name="Scott Lang" userId="a043f7e6-a3d9-4b19-b3a3-cd8592047c2f" providerId="ADAL" clId="{D140D4E7-3CAD-4F3B-93E6-59ACBF933780}" dt="2020-04-06T14:10:40.596" v="74" actId="47"/>
        <pc:sldMkLst>
          <pc:docMk/>
          <pc:sldMk cId="2643757394" sldId="1697"/>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c:spPr>
            <c:extLst>
              <c:ext xmlns:c16="http://schemas.microsoft.com/office/drawing/2014/chart" uri="{C3380CC4-5D6E-409C-BE32-E72D297353CC}">
                <c16:uniqueId val="{00000001-09B8-6D42-966B-1C6D253F3485}"/>
              </c:ext>
            </c:extLst>
          </c:dPt>
          <c:dPt>
            <c:idx val="1"/>
            <c:bubble3D val="0"/>
            <c:spPr>
              <a:solidFill>
                <a:schemeClr val="tx2"/>
              </a:solidFill>
            </c:spPr>
            <c:extLst>
              <c:ext xmlns:c16="http://schemas.microsoft.com/office/drawing/2014/chart" uri="{C3380CC4-5D6E-409C-BE32-E72D297353CC}">
                <c16:uniqueId val="{00000003-09B8-6D42-966B-1C6D253F3485}"/>
              </c:ext>
            </c:extLst>
          </c:dPt>
          <c:dPt>
            <c:idx val="2"/>
            <c:bubble3D val="0"/>
            <c:explosion val="11"/>
            <c:extLst>
              <c:ext xmlns:c16="http://schemas.microsoft.com/office/drawing/2014/chart" uri="{C3380CC4-5D6E-409C-BE32-E72D297353CC}">
                <c16:uniqueId val="{00000004-09B8-6D42-966B-1C6D253F3485}"/>
              </c:ext>
            </c:extLst>
          </c:dPt>
          <c:dLbls>
            <c:dLbl>
              <c:idx val="3"/>
              <c:tx>
                <c:rich>
                  <a:bodyPr/>
                  <a:lstStyle/>
                  <a:p>
                    <a:r>
                      <a:rPr lang="en-US" dirty="0">
                        <a:solidFill>
                          <a:schemeClr val="accent2"/>
                        </a:solidFill>
                      </a:rPr>
                      <a:t>9%</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09B8-6D42-966B-1C6D253F3485}"/>
                </c:ext>
              </c:extLst>
            </c:dLbl>
            <c:spPr>
              <a:noFill/>
              <a:ln>
                <a:noFill/>
              </a:ln>
              <a:effectLst/>
            </c:spPr>
            <c:txPr>
              <a:bodyPr/>
              <a:lstStyle/>
              <a:p>
                <a:pPr>
                  <a:defRPr sz="140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6-09B8-6D42-966B-1C6D253F3485}"/>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c:spPr>
            <c:extLst>
              <c:ext xmlns:c16="http://schemas.microsoft.com/office/drawing/2014/chart" uri="{C3380CC4-5D6E-409C-BE32-E72D297353CC}">
                <c16:uniqueId val="{00000001-7D8D-634C-B201-94443A17DD01}"/>
              </c:ext>
            </c:extLst>
          </c:dPt>
          <c:dPt>
            <c:idx val="1"/>
            <c:bubble3D val="0"/>
            <c:spPr>
              <a:solidFill>
                <a:schemeClr val="tx2"/>
              </a:solidFill>
            </c:spPr>
            <c:extLst>
              <c:ext xmlns:c16="http://schemas.microsoft.com/office/drawing/2014/chart" uri="{C3380CC4-5D6E-409C-BE32-E72D297353CC}">
                <c16:uniqueId val="{00000003-7D8D-634C-B201-94443A17DD01}"/>
              </c:ext>
            </c:extLst>
          </c:dPt>
          <c:dLbls>
            <c:dLbl>
              <c:idx val="0"/>
              <c:tx>
                <c:rich>
                  <a:bodyPr/>
                  <a:lstStyle/>
                  <a:p>
                    <a:r>
                      <a:rPr lang="en-US" dirty="0">
                        <a:solidFill>
                          <a:schemeClr val="bg1"/>
                        </a:solidFill>
                      </a:rPr>
                      <a:t>58%</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7D8D-634C-B201-94443A17DD01}"/>
                </c:ext>
              </c:extLst>
            </c:dLbl>
            <c:dLbl>
              <c:idx val="2"/>
              <c:spPr/>
              <c:txPr>
                <a:bodyPr/>
                <a:lstStyle/>
                <a:p>
                  <a:pPr>
                    <a:defRPr sz="1200">
                      <a:solidFill>
                        <a:schemeClr val="bg1"/>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4-7D8D-634C-B201-94443A17DD01}"/>
                </c:ext>
              </c:extLst>
            </c:dLbl>
            <c:spPr>
              <a:noFill/>
              <a:ln>
                <a:noFill/>
              </a:ln>
              <a:effectLst/>
            </c:spPr>
            <c:txPr>
              <a:bodyPr/>
              <a:lstStyle/>
              <a:p>
                <a:pPr>
                  <a:defRPr sz="12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5-7D8D-634C-B201-94443A17DD01}"/>
            </c:ext>
          </c:extLst>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solidFill>
                <a:srgbClr val="4826FA"/>
              </a:solidFill>
            </c:spPr>
            <c:extLst>
              <c:ext xmlns:c16="http://schemas.microsoft.com/office/drawing/2014/chart" uri="{C3380CC4-5D6E-409C-BE32-E72D297353CC}">
                <c16:uniqueId val="{00000001-08DE-1948-A9DD-4D1777D62A1A}"/>
              </c:ext>
            </c:extLst>
          </c:dPt>
          <c:dPt>
            <c:idx val="1"/>
            <c:bubble3D val="0"/>
            <c:spPr>
              <a:solidFill>
                <a:schemeClr val="tx2"/>
              </a:solidFill>
            </c:spPr>
            <c:extLst>
              <c:ext xmlns:c16="http://schemas.microsoft.com/office/drawing/2014/chart" uri="{C3380CC4-5D6E-409C-BE32-E72D297353CC}">
                <c16:uniqueId val="{00000003-08DE-1948-A9DD-4D1777D62A1A}"/>
              </c:ext>
            </c:extLst>
          </c:dPt>
          <c:dLbls>
            <c:dLbl>
              <c:idx val="0"/>
              <c:tx>
                <c:rich>
                  <a:bodyPr/>
                  <a:lstStyle/>
                  <a:p>
                    <a:r>
                      <a:rPr lang="en-US" dirty="0">
                        <a:solidFill>
                          <a:schemeClr val="bg1"/>
                        </a:solidFill>
                      </a:rPr>
                      <a:t>58%</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08DE-1948-A9DD-4D1777D62A1A}"/>
                </c:ext>
              </c:extLst>
            </c:dLbl>
            <c:dLbl>
              <c:idx val="2"/>
              <c:spPr/>
              <c:txPr>
                <a:bodyPr/>
                <a:lstStyle/>
                <a:p>
                  <a:pPr>
                    <a:defRPr sz="1200">
                      <a:solidFill>
                        <a:schemeClr val="bg1"/>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4-08DE-1948-A9DD-4D1777D62A1A}"/>
                </c:ext>
              </c:extLst>
            </c:dLbl>
            <c:spPr>
              <a:noFill/>
              <a:ln>
                <a:noFill/>
              </a:ln>
              <a:effectLst/>
            </c:spPr>
            <c:txPr>
              <a:bodyPr/>
              <a:lstStyle/>
              <a:p>
                <a:pPr>
                  <a:defRPr sz="12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5-08DE-1948-A9DD-4D1777D62A1A}"/>
            </c:ext>
          </c:extLst>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solidFill>
                <a:srgbClr val="4826FA"/>
              </a:solidFill>
            </c:spPr>
            <c:extLst>
              <c:ext xmlns:c16="http://schemas.microsoft.com/office/drawing/2014/chart" uri="{C3380CC4-5D6E-409C-BE32-E72D297353CC}">
                <c16:uniqueId val="{00000001-8225-BF40-B0B3-70649A077F2C}"/>
              </c:ext>
            </c:extLst>
          </c:dPt>
          <c:dPt>
            <c:idx val="1"/>
            <c:bubble3D val="0"/>
            <c:spPr>
              <a:solidFill>
                <a:schemeClr val="tx2"/>
              </a:solidFill>
            </c:spPr>
            <c:extLst>
              <c:ext xmlns:c16="http://schemas.microsoft.com/office/drawing/2014/chart" uri="{C3380CC4-5D6E-409C-BE32-E72D297353CC}">
                <c16:uniqueId val="{00000003-8225-BF40-B0B3-70649A077F2C}"/>
              </c:ext>
            </c:extLst>
          </c:dPt>
          <c:dLbls>
            <c:dLbl>
              <c:idx val="0"/>
              <c:tx>
                <c:rich>
                  <a:bodyPr/>
                  <a:lstStyle/>
                  <a:p>
                    <a:r>
                      <a:rPr lang="en-US" dirty="0">
                        <a:solidFill>
                          <a:schemeClr val="bg1"/>
                        </a:solidFill>
                      </a:rPr>
                      <a:t>58%</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8225-BF40-B0B3-70649A077F2C}"/>
                </c:ext>
              </c:extLst>
            </c:dLbl>
            <c:dLbl>
              <c:idx val="2"/>
              <c:spPr/>
              <c:txPr>
                <a:bodyPr/>
                <a:lstStyle/>
                <a:p>
                  <a:pPr>
                    <a:defRPr sz="1200">
                      <a:solidFill>
                        <a:schemeClr val="bg1"/>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4-8225-BF40-B0B3-70649A077F2C}"/>
                </c:ext>
              </c:extLst>
            </c:dLbl>
            <c:spPr>
              <a:noFill/>
              <a:ln>
                <a:noFill/>
              </a:ln>
              <a:effectLst/>
            </c:spPr>
            <c:txPr>
              <a:bodyPr/>
              <a:lstStyle/>
              <a:p>
                <a:pPr>
                  <a:defRPr sz="12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5-8225-BF40-B0B3-70649A077F2C}"/>
            </c:ext>
          </c:extLst>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Sales</c:v>
                </c:pt>
              </c:strCache>
            </c:strRef>
          </c:tx>
          <c:invertIfNegative val="0"/>
          <c:dPt>
            <c:idx val="0"/>
            <c:invertIfNegative val="0"/>
            <c:bubble3D val="0"/>
            <c:spPr>
              <a:solidFill>
                <a:schemeClr val="accent1"/>
              </a:solidFill>
            </c:spPr>
            <c:extLst>
              <c:ext xmlns:c16="http://schemas.microsoft.com/office/drawing/2014/chart" uri="{C3380CC4-5D6E-409C-BE32-E72D297353CC}">
                <c16:uniqueId val="{00000001-D03C-9D4C-8683-A5C7D84DDD93}"/>
              </c:ext>
            </c:extLst>
          </c:dPt>
          <c:dPt>
            <c:idx val="1"/>
            <c:invertIfNegative val="0"/>
            <c:bubble3D val="0"/>
            <c:spPr>
              <a:solidFill>
                <a:schemeClr val="tx2"/>
              </a:solidFill>
            </c:spPr>
            <c:extLst>
              <c:ext xmlns:c16="http://schemas.microsoft.com/office/drawing/2014/chart" uri="{C3380CC4-5D6E-409C-BE32-E72D297353CC}">
                <c16:uniqueId val="{00000003-D03C-9D4C-8683-A5C7D84DDD93}"/>
              </c:ext>
            </c:extLst>
          </c:dPt>
          <c:dPt>
            <c:idx val="2"/>
            <c:invertIfNegative val="0"/>
            <c:bubble3D val="0"/>
            <c:explosion val="11"/>
            <c:spPr>
              <a:solidFill>
                <a:schemeClr val="accent3"/>
              </a:solidFill>
            </c:spPr>
            <c:extLst>
              <c:ext xmlns:c16="http://schemas.microsoft.com/office/drawing/2014/chart" uri="{C3380CC4-5D6E-409C-BE32-E72D297353CC}">
                <c16:uniqueId val="{00000005-D03C-9D4C-8683-A5C7D84DDD93}"/>
              </c:ext>
            </c:extLst>
          </c:dPt>
          <c:dPt>
            <c:idx val="3"/>
            <c:invertIfNegative val="0"/>
            <c:bubble3D val="0"/>
            <c:spPr>
              <a:solidFill>
                <a:schemeClr val="accent4"/>
              </a:solidFill>
            </c:spPr>
            <c:extLst>
              <c:ext xmlns:c16="http://schemas.microsoft.com/office/drawing/2014/chart" uri="{C3380CC4-5D6E-409C-BE32-E72D297353CC}">
                <c16:uniqueId val="{00000007-D03C-9D4C-8683-A5C7D84DDD93}"/>
              </c:ext>
            </c:extLst>
          </c:dPt>
          <c:dLbls>
            <c:dLbl>
              <c:idx val="3"/>
              <c:tx>
                <c:rich>
                  <a:bodyPr/>
                  <a:lstStyle/>
                  <a:p>
                    <a:r>
                      <a:rPr lang="en-US" sz="1000" dirty="0">
                        <a:solidFill>
                          <a:schemeClr val="accent2"/>
                        </a:solidFill>
                      </a:rPr>
                      <a:t>9%</a:t>
                    </a:r>
                    <a:endParaRPr lang="en-US" dirty="0">
                      <a:solidFill>
                        <a:schemeClr val="accent2"/>
                      </a:solidFill>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03C-9D4C-8683-A5C7D84DDD93}"/>
                </c:ext>
              </c:extLst>
            </c:dLbl>
            <c:spPr>
              <a:noFill/>
              <a:ln>
                <a:noFill/>
              </a:ln>
              <a:effectLst/>
            </c:spPr>
            <c:txPr>
              <a:bodyPr/>
              <a:lstStyle/>
              <a:p>
                <a:pPr>
                  <a:defRPr sz="1000">
                    <a:solidFill>
                      <a:schemeClr val="accent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03C-9D4C-8683-A5C7D84DDD93}"/>
            </c:ext>
          </c:extLst>
        </c:ser>
        <c:dLbls>
          <c:showLegendKey val="0"/>
          <c:showVal val="0"/>
          <c:showCatName val="0"/>
          <c:showSerName val="0"/>
          <c:showPercent val="0"/>
          <c:showBubbleSize val="0"/>
        </c:dLbls>
        <c:gapWidth val="100"/>
        <c:axId val="2137976136"/>
        <c:axId val="2137956888"/>
      </c:barChart>
      <c:valAx>
        <c:axId val="2137956888"/>
        <c:scaling>
          <c:orientation val="minMax"/>
        </c:scaling>
        <c:delete val="1"/>
        <c:axPos val="b"/>
        <c:majorGridlines>
          <c:spPr>
            <a:ln w="3175">
              <a:solidFill>
                <a:schemeClr val="bg2"/>
              </a:solidFill>
            </a:ln>
          </c:spPr>
        </c:majorGridlines>
        <c:numFmt formatCode="General" sourceLinked="1"/>
        <c:majorTickMark val="out"/>
        <c:minorTickMark val="none"/>
        <c:tickLblPos val="nextTo"/>
        <c:crossAx val="2137976136"/>
        <c:crosses val="autoZero"/>
        <c:crossBetween val="between"/>
      </c:valAx>
      <c:catAx>
        <c:axId val="2137976136"/>
        <c:scaling>
          <c:orientation val="minMax"/>
        </c:scaling>
        <c:delete val="0"/>
        <c:axPos val="l"/>
        <c:numFmt formatCode="General" sourceLinked="0"/>
        <c:majorTickMark val="out"/>
        <c:minorTickMark val="none"/>
        <c:tickLblPos val="nextTo"/>
        <c:spPr>
          <a:ln>
            <a:solidFill>
              <a:schemeClr val="bg2"/>
            </a:solidFill>
          </a:ln>
        </c:spPr>
        <c:txPr>
          <a:bodyPr/>
          <a:lstStyle/>
          <a:p>
            <a:pPr>
              <a:defRPr sz="800"/>
            </a:pPr>
            <a:endParaRPr lang="en-US"/>
          </a:p>
        </c:txPr>
        <c:crossAx val="2137956888"/>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Sales</c:v>
                </c:pt>
              </c:strCache>
            </c:strRef>
          </c:tx>
          <c:invertIfNegative val="0"/>
          <c:dPt>
            <c:idx val="0"/>
            <c:invertIfNegative val="0"/>
            <c:bubble3D val="0"/>
            <c:spPr>
              <a:solidFill>
                <a:schemeClr val="accent1"/>
              </a:solidFill>
            </c:spPr>
            <c:extLst>
              <c:ext xmlns:c16="http://schemas.microsoft.com/office/drawing/2014/chart" uri="{C3380CC4-5D6E-409C-BE32-E72D297353CC}">
                <c16:uniqueId val="{00000001-1E83-BA4E-89A0-15AAF7ADB259}"/>
              </c:ext>
            </c:extLst>
          </c:dPt>
          <c:dPt>
            <c:idx val="1"/>
            <c:invertIfNegative val="0"/>
            <c:bubble3D val="0"/>
            <c:spPr>
              <a:solidFill>
                <a:schemeClr val="tx2"/>
              </a:solidFill>
            </c:spPr>
            <c:extLst>
              <c:ext xmlns:c16="http://schemas.microsoft.com/office/drawing/2014/chart" uri="{C3380CC4-5D6E-409C-BE32-E72D297353CC}">
                <c16:uniqueId val="{00000003-1E83-BA4E-89A0-15AAF7ADB259}"/>
              </c:ext>
            </c:extLst>
          </c:dPt>
          <c:dPt>
            <c:idx val="2"/>
            <c:invertIfNegative val="0"/>
            <c:bubble3D val="0"/>
            <c:explosion val="11"/>
            <c:spPr>
              <a:solidFill>
                <a:schemeClr val="accent3"/>
              </a:solidFill>
            </c:spPr>
            <c:extLst>
              <c:ext xmlns:c16="http://schemas.microsoft.com/office/drawing/2014/chart" uri="{C3380CC4-5D6E-409C-BE32-E72D297353CC}">
                <c16:uniqueId val="{00000005-1E83-BA4E-89A0-15AAF7ADB259}"/>
              </c:ext>
            </c:extLst>
          </c:dPt>
          <c:dPt>
            <c:idx val="3"/>
            <c:invertIfNegative val="0"/>
            <c:bubble3D val="0"/>
            <c:spPr>
              <a:solidFill>
                <a:schemeClr val="accent4"/>
              </a:solidFill>
            </c:spPr>
            <c:extLst>
              <c:ext xmlns:c16="http://schemas.microsoft.com/office/drawing/2014/chart" uri="{C3380CC4-5D6E-409C-BE32-E72D297353CC}">
                <c16:uniqueId val="{00000007-1E83-BA4E-89A0-15AAF7ADB259}"/>
              </c:ext>
            </c:extLst>
          </c:dPt>
          <c:dLbls>
            <c:dLbl>
              <c:idx val="3"/>
              <c:tx>
                <c:rich>
                  <a:bodyPr/>
                  <a:lstStyle/>
                  <a:p>
                    <a:r>
                      <a:rPr lang="en-US" sz="1000" dirty="0">
                        <a:solidFill>
                          <a:schemeClr val="accent2"/>
                        </a:solidFill>
                      </a:rPr>
                      <a:t>9%</a:t>
                    </a:r>
                    <a:endParaRPr lang="en-US" dirty="0">
                      <a:solidFill>
                        <a:schemeClr val="accent2"/>
                      </a:solidFill>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E83-BA4E-89A0-15AAF7ADB259}"/>
                </c:ext>
              </c:extLst>
            </c:dLbl>
            <c:spPr>
              <a:noFill/>
              <a:ln>
                <a:noFill/>
              </a:ln>
              <a:effectLst/>
            </c:spPr>
            <c:txPr>
              <a:bodyPr/>
              <a:lstStyle/>
              <a:p>
                <a:pPr>
                  <a:defRPr sz="1000">
                    <a:solidFill>
                      <a:schemeClr val="accent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E83-BA4E-89A0-15AAF7ADB259}"/>
            </c:ext>
          </c:extLst>
        </c:ser>
        <c:dLbls>
          <c:showLegendKey val="0"/>
          <c:showVal val="0"/>
          <c:showCatName val="0"/>
          <c:showSerName val="0"/>
          <c:showPercent val="0"/>
          <c:showBubbleSize val="0"/>
        </c:dLbls>
        <c:gapWidth val="100"/>
        <c:axId val="2138558648"/>
        <c:axId val="2138555320"/>
      </c:barChart>
      <c:valAx>
        <c:axId val="2138555320"/>
        <c:scaling>
          <c:orientation val="minMax"/>
        </c:scaling>
        <c:delete val="1"/>
        <c:axPos val="l"/>
        <c:majorGridlines>
          <c:spPr>
            <a:ln w="3175">
              <a:solidFill>
                <a:schemeClr val="bg2"/>
              </a:solidFill>
            </a:ln>
          </c:spPr>
        </c:majorGridlines>
        <c:numFmt formatCode="General" sourceLinked="1"/>
        <c:majorTickMark val="out"/>
        <c:minorTickMark val="none"/>
        <c:tickLblPos val="nextTo"/>
        <c:crossAx val="2138558648"/>
        <c:crosses val="autoZero"/>
        <c:crossBetween val="between"/>
      </c:valAx>
      <c:catAx>
        <c:axId val="2138558648"/>
        <c:scaling>
          <c:orientation val="minMax"/>
        </c:scaling>
        <c:delete val="0"/>
        <c:axPos val="b"/>
        <c:numFmt formatCode="General" sourceLinked="0"/>
        <c:majorTickMark val="out"/>
        <c:minorTickMark val="none"/>
        <c:tickLblPos val="nextTo"/>
        <c:spPr>
          <a:ln>
            <a:solidFill>
              <a:schemeClr val="bg2"/>
            </a:solidFill>
          </a:ln>
        </c:spPr>
        <c:txPr>
          <a:bodyPr/>
          <a:lstStyle/>
          <a:p>
            <a:pPr>
              <a:defRPr sz="800"/>
            </a:pPr>
            <a:endParaRPr lang="en-US"/>
          </a:p>
        </c:txPr>
        <c:crossAx val="213855532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C2413C-7C66-0F4D-A6CC-26A151A977AC}" type="datetimeFigureOut">
              <a:rPr lang="en-US" smtClean="0"/>
              <a:t>4/21/20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D6D6D-623E-DD4F-BAD7-654F20E67D8D}" type="slidenum">
              <a:rPr lang="en-US" smtClean="0"/>
              <a:t>‹#›</a:t>
            </a:fld>
            <a:endParaRPr lang="en-US" dirty="0"/>
          </a:p>
        </p:txBody>
      </p:sp>
    </p:spTree>
    <p:extLst>
      <p:ext uri="{BB962C8B-B14F-4D97-AF65-F5344CB8AC3E}">
        <p14:creationId xmlns:p14="http://schemas.microsoft.com/office/powerpoint/2010/main" val="4283246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chart" Target="../charts/chart4.xml"/><Relationship Id="rId4" Type="http://schemas.openxmlformats.org/officeDocument/2006/relationships/chart" Target="../charts/chart3.xml"/></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5F4C4B-6989-554D-85B3-29F6979B1AA5}"/>
              </a:ext>
            </a:extLst>
          </p:cNvPr>
          <p:cNvPicPr>
            <a:picLocks noChangeAspect="1"/>
          </p:cNvPicPr>
          <p:nvPr userDrawn="1"/>
        </p:nvPicPr>
        <p:blipFill>
          <a:blip r:embed="rId2"/>
          <a:srcRect/>
          <a:stretch/>
        </p:blipFill>
        <p:spPr>
          <a:xfrm>
            <a:off x="7731359" y="1"/>
            <a:ext cx="4649163" cy="6956777"/>
          </a:xfrm>
          <a:prstGeom prst="rect">
            <a:avLst/>
          </a:prstGeom>
        </p:spPr>
      </p:pic>
      <p:sp>
        <p:nvSpPr>
          <p:cNvPr id="4" name="Rectangle 3"/>
          <p:cNvSpPr/>
          <p:nvPr userDrawn="1"/>
        </p:nvSpPr>
        <p:spPr>
          <a:xfrm>
            <a:off x="5937" y="1"/>
            <a:ext cx="7918451" cy="695677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hasCustomPrompt="1"/>
          </p:nvPr>
        </p:nvSpPr>
        <p:spPr>
          <a:xfrm>
            <a:off x="514351" y="889706"/>
            <a:ext cx="5807427" cy="3817761"/>
          </a:xfrm>
        </p:spPr>
        <p:txBody>
          <a:bodyPr anchor="ctr">
            <a:noAutofit/>
          </a:bodyPr>
          <a:lstStyle>
            <a:lvl1pPr indent="0" algn="l">
              <a:lnSpc>
                <a:spcPct val="80000"/>
              </a:lnSpc>
              <a:spcBef>
                <a:spcPts val="0"/>
              </a:spcBef>
              <a:defRPr sz="6400" b="1" i="0" kern="900" cap="none" spc="-200" baseline="0">
                <a:solidFill>
                  <a:schemeClr val="bg1"/>
                </a:solidFill>
                <a:latin typeface="+mj-lt"/>
                <a:ea typeface="Verdana" charset="0"/>
                <a:cs typeface="Verdana"/>
              </a:defRPr>
            </a:lvl1pPr>
          </a:lstStyle>
          <a:p>
            <a:r>
              <a:rPr lang="en-US" dirty="0"/>
              <a:t>Main Title goes here. </a:t>
            </a:r>
          </a:p>
        </p:txBody>
      </p:sp>
      <p:pic>
        <p:nvPicPr>
          <p:cNvPr id="10" name="Picture 9" descr="Prevalent-Logo-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3353" y="353007"/>
            <a:ext cx="979888" cy="272984"/>
          </a:xfrm>
          <a:prstGeom prst="rect">
            <a:avLst/>
          </a:prstGeom>
        </p:spPr>
      </p:pic>
      <p:sp>
        <p:nvSpPr>
          <p:cNvPr id="6" name="Text Placeholder 5"/>
          <p:cNvSpPr>
            <a:spLocks noGrp="1"/>
          </p:cNvSpPr>
          <p:nvPr>
            <p:ph type="body" sz="quarter" idx="10" hasCustomPrompt="1"/>
          </p:nvPr>
        </p:nvSpPr>
        <p:spPr>
          <a:xfrm>
            <a:off x="523353" y="5547779"/>
            <a:ext cx="2856088" cy="424045"/>
          </a:xfrm>
        </p:spPr>
        <p:txBody>
          <a:bodyPr>
            <a:normAutofit/>
          </a:bodyPr>
          <a:lstStyle>
            <a:lvl1pPr marL="0" indent="0">
              <a:lnSpc>
                <a:spcPct val="110000"/>
              </a:lnSpc>
              <a:buNone/>
              <a:defRPr sz="1467" b="1" spc="0" baseline="0">
                <a:solidFill>
                  <a:schemeClr val="bg1"/>
                </a:solidFill>
              </a:defRPr>
            </a:lvl1pPr>
          </a:lstStyle>
          <a:p>
            <a:pPr lvl="0"/>
            <a:r>
              <a:rPr lang="en-US" dirty="0"/>
              <a:t>Name Surname</a:t>
            </a:r>
          </a:p>
        </p:txBody>
      </p:sp>
      <p:sp>
        <p:nvSpPr>
          <p:cNvPr id="19" name="Text Placeholder 5"/>
          <p:cNvSpPr>
            <a:spLocks noGrp="1"/>
          </p:cNvSpPr>
          <p:nvPr>
            <p:ph type="body" sz="quarter" idx="11" hasCustomPrompt="1"/>
          </p:nvPr>
        </p:nvSpPr>
        <p:spPr>
          <a:xfrm>
            <a:off x="523353" y="5818711"/>
            <a:ext cx="2856088" cy="424045"/>
          </a:xfrm>
        </p:spPr>
        <p:txBody>
          <a:bodyPr>
            <a:normAutofit/>
          </a:bodyPr>
          <a:lstStyle>
            <a:lvl1pPr marL="0" indent="0">
              <a:lnSpc>
                <a:spcPct val="110000"/>
              </a:lnSpc>
              <a:buNone/>
              <a:defRPr sz="1467" b="0" spc="0" baseline="0">
                <a:solidFill>
                  <a:schemeClr val="bg1"/>
                </a:solidFill>
              </a:defRPr>
            </a:lvl1pPr>
          </a:lstStyle>
          <a:p>
            <a:pPr lvl="0"/>
            <a:r>
              <a:rPr lang="en-US" dirty="0"/>
              <a:t>Job title</a:t>
            </a:r>
          </a:p>
        </p:txBody>
      </p:sp>
      <p:sp>
        <p:nvSpPr>
          <p:cNvPr id="20" name="Text Placeholder 5"/>
          <p:cNvSpPr>
            <a:spLocks noGrp="1"/>
          </p:cNvSpPr>
          <p:nvPr>
            <p:ph type="body" sz="quarter" idx="12" hasCustomPrompt="1"/>
          </p:nvPr>
        </p:nvSpPr>
        <p:spPr>
          <a:xfrm>
            <a:off x="523353" y="6089642"/>
            <a:ext cx="2856088" cy="424045"/>
          </a:xfrm>
        </p:spPr>
        <p:txBody>
          <a:bodyPr>
            <a:normAutofit/>
          </a:bodyPr>
          <a:lstStyle>
            <a:lvl1pPr marL="0" indent="0">
              <a:lnSpc>
                <a:spcPct val="110000"/>
              </a:lnSpc>
              <a:buNone/>
              <a:defRPr sz="1467" b="0" spc="0" baseline="0">
                <a:solidFill>
                  <a:schemeClr val="bg1"/>
                </a:solidFill>
              </a:defRPr>
            </a:lvl1pPr>
          </a:lstStyle>
          <a:p>
            <a:pPr lvl="0"/>
            <a:r>
              <a:rPr lang="en-US" dirty="0" err="1"/>
              <a:t>email@prevalent.net</a:t>
            </a:r>
            <a:endParaRPr lang="en-US" dirty="0"/>
          </a:p>
        </p:txBody>
      </p:sp>
    </p:spTree>
    <p:extLst>
      <p:ext uri="{BB962C8B-B14F-4D97-AF65-F5344CB8AC3E}">
        <p14:creationId xmlns:p14="http://schemas.microsoft.com/office/powerpoint/2010/main" val="4275647740"/>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ransitions Slide 5">
    <p:spTree>
      <p:nvGrpSpPr>
        <p:cNvPr id="1" name=""/>
        <p:cNvGrpSpPr/>
        <p:nvPr/>
      </p:nvGrpSpPr>
      <p:grpSpPr>
        <a:xfrm>
          <a:off x="0" y="0"/>
          <a:ext cx="0" cy="0"/>
          <a:chOff x="0" y="0"/>
          <a:chExt cx="0" cy="0"/>
        </a:xfrm>
      </p:grpSpPr>
      <p:pic>
        <p:nvPicPr>
          <p:cNvPr id="3" name="Picture 2" descr="Transition-Slide-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514351" y="588581"/>
            <a:ext cx="7404100" cy="2124289"/>
          </a:xfrm>
          <a:noFill/>
          <a:ln>
            <a:noFill/>
          </a:ln>
        </p:spPr>
        <p:txBody>
          <a:bodyPr anchor="ctr">
            <a:noAutofit/>
          </a:bodyPr>
          <a:lstStyle>
            <a:lvl1pPr algn="l">
              <a:lnSpc>
                <a:spcPct val="80000"/>
              </a:lnSpc>
              <a:defRPr sz="6400" b="1" i="0" spc="-200" baseline="0">
                <a:solidFill>
                  <a:schemeClr val="accent2"/>
                </a:solidFill>
                <a:latin typeface="Arial"/>
                <a:ea typeface="Verdana" charset="0"/>
                <a:cs typeface="Arial"/>
              </a:defRPr>
            </a:lvl1pPr>
          </a:lstStyle>
          <a:p>
            <a:r>
              <a:rPr lang="en-US" dirty="0"/>
              <a:t>Transition slide title goes here</a:t>
            </a:r>
          </a:p>
        </p:txBody>
      </p:sp>
      <p:pic>
        <p:nvPicPr>
          <p:cNvPr id="6" name="Picture 5" descr="Prevalent-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4351" y="6348747"/>
            <a:ext cx="1007999" cy="280815"/>
          </a:xfrm>
          <a:prstGeom prst="rect">
            <a:avLst/>
          </a:prstGeom>
        </p:spPr>
      </p:pic>
      <p:sp>
        <p:nvSpPr>
          <p:cNvPr id="7" name="TextBox 6"/>
          <p:cNvSpPr txBox="1"/>
          <p:nvPr userDrawn="1"/>
        </p:nvSpPr>
        <p:spPr>
          <a:xfrm>
            <a:off x="8409935" y="6398957"/>
            <a:ext cx="2875383" cy="215444"/>
          </a:xfrm>
          <a:prstGeom prst="rect">
            <a:avLst/>
          </a:prstGeom>
          <a:noFill/>
        </p:spPr>
        <p:txBody>
          <a:bodyPr wrap="square" lIns="91440" tIns="45720" rIns="91440" bIns="4572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noProof="0" dirty="0">
                <a:solidFill>
                  <a:schemeClr val="bg2"/>
                </a:solidFill>
                <a:latin typeface="Arial" charset="0"/>
                <a:ea typeface="Arial" charset="0"/>
                <a:cs typeface="Arial" charset="0"/>
              </a:rPr>
              <a:t>Confidential &amp; Proprietary: NDA required. © Copyright 2019</a:t>
            </a:r>
          </a:p>
        </p:txBody>
      </p:sp>
      <p:sp>
        <p:nvSpPr>
          <p:cNvPr id="11" name="Slide Number Placeholder 5"/>
          <p:cNvSpPr>
            <a:spLocks noGrp="1"/>
          </p:cNvSpPr>
          <p:nvPr>
            <p:ph type="sldNum" sz="quarter" idx="14"/>
          </p:nvPr>
        </p:nvSpPr>
        <p:spPr>
          <a:xfrm>
            <a:off x="11266590" y="6313366"/>
            <a:ext cx="478351" cy="365125"/>
          </a:xfrm>
        </p:spPr>
        <p:txBody>
          <a:bodyPr/>
          <a:lstStyle>
            <a:lvl1pPr algn="r">
              <a:defRPr sz="1200">
                <a:solidFill>
                  <a:schemeClr val="bg2"/>
                </a:solidFill>
                <a:latin typeface="Arial" charset="0"/>
                <a:ea typeface="Arial" charset="0"/>
                <a:cs typeface="Arial" charset="0"/>
              </a:defRPr>
            </a:lvl1pPr>
          </a:lstStyle>
          <a:p>
            <a:fld id="{0B1AA43F-D46A-744A-9234-3C57A595C981}" type="slidenum">
              <a:rPr lang="en-US" smtClean="0"/>
              <a:pPr/>
              <a:t>‹#›</a:t>
            </a:fld>
            <a:endParaRPr lang="en-US" dirty="0"/>
          </a:p>
        </p:txBody>
      </p:sp>
    </p:spTree>
    <p:extLst>
      <p:ext uri="{BB962C8B-B14F-4D97-AF65-F5344CB8AC3E}">
        <p14:creationId xmlns:p14="http://schemas.microsoft.com/office/powerpoint/2010/main" val="490249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ansitions Slide 5 - Ultraviolet">
    <p:spTree>
      <p:nvGrpSpPr>
        <p:cNvPr id="1" name=""/>
        <p:cNvGrpSpPr/>
        <p:nvPr/>
      </p:nvGrpSpPr>
      <p:grpSpPr>
        <a:xfrm>
          <a:off x="0" y="0"/>
          <a:ext cx="0" cy="0"/>
          <a:chOff x="0" y="0"/>
          <a:chExt cx="0" cy="0"/>
        </a:xfrm>
      </p:grpSpPr>
      <p:pic>
        <p:nvPicPr>
          <p:cNvPr id="3" name="Picture 2" descr="Transition-Slide-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514351" y="588581"/>
            <a:ext cx="7404100" cy="2124289"/>
          </a:xfrm>
          <a:noFill/>
          <a:ln>
            <a:noFill/>
          </a:ln>
        </p:spPr>
        <p:txBody>
          <a:bodyPr anchor="ctr">
            <a:noAutofit/>
          </a:bodyPr>
          <a:lstStyle>
            <a:lvl1pPr algn="l">
              <a:lnSpc>
                <a:spcPct val="80000"/>
              </a:lnSpc>
              <a:defRPr sz="6400" b="1" i="0" spc="-200" baseline="0">
                <a:solidFill>
                  <a:schemeClr val="accent1"/>
                </a:solidFill>
                <a:latin typeface="Arial"/>
                <a:ea typeface="Verdana" charset="0"/>
                <a:cs typeface="Arial"/>
              </a:defRPr>
            </a:lvl1pPr>
          </a:lstStyle>
          <a:p>
            <a:r>
              <a:rPr lang="en-US" dirty="0"/>
              <a:t>Transition slide title goes here</a:t>
            </a:r>
          </a:p>
        </p:txBody>
      </p:sp>
      <p:pic>
        <p:nvPicPr>
          <p:cNvPr id="6" name="Picture 5" descr="Prevalent-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4351" y="6348747"/>
            <a:ext cx="1007999" cy="280815"/>
          </a:xfrm>
          <a:prstGeom prst="rect">
            <a:avLst/>
          </a:prstGeom>
        </p:spPr>
      </p:pic>
      <p:sp>
        <p:nvSpPr>
          <p:cNvPr id="7" name="TextBox 6"/>
          <p:cNvSpPr txBox="1"/>
          <p:nvPr userDrawn="1"/>
        </p:nvSpPr>
        <p:spPr>
          <a:xfrm>
            <a:off x="8409935" y="6398957"/>
            <a:ext cx="2875383" cy="215444"/>
          </a:xfrm>
          <a:prstGeom prst="rect">
            <a:avLst/>
          </a:prstGeom>
          <a:noFill/>
        </p:spPr>
        <p:txBody>
          <a:bodyPr wrap="square" lIns="91440" tIns="45720" rIns="91440" bIns="4572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noProof="0" dirty="0">
                <a:solidFill>
                  <a:schemeClr val="bg2"/>
                </a:solidFill>
                <a:latin typeface="Arial" charset="0"/>
                <a:ea typeface="Arial" charset="0"/>
                <a:cs typeface="Arial" charset="0"/>
              </a:rPr>
              <a:t>Confidential &amp; Proprietary: NDA required. © Copyright 2019</a:t>
            </a:r>
          </a:p>
        </p:txBody>
      </p:sp>
      <p:sp>
        <p:nvSpPr>
          <p:cNvPr id="11" name="Slide Number Placeholder 5"/>
          <p:cNvSpPr>
            <a:spLocks noGrp="1"/>
          </p:cNvSpPr>
          <p:nvPr>
            <p:ph type="sldNum" sz="quarter" idx="14"/>
          </p:nvPr>
        </p:nvSpPr>
        <p:spPr>
          <a:xfrm>
            <a:off x="11266590" y="6313366"/>
            <a:ext cx="478351" cy="365125"/>
          </a:xfrm>
        </p:spPr>
        <p:txBody>
          <a:bodyPr/>
          <a:lstStyle>
            <a:lvl1pPr algn="r">
              <a:defRPr sz="1200">
                <a:solidFill>
                  <a:schemeClr val="bg2"/>
                </a:solidFill>
                <a:latin typeface="Arial" charset="0"/>
                <a:ea typeface="Arial" charset="0"/>
                <a:cs typeface="Arial" charset="0"/>
              </a:defRPr>
            </a:lvl1pPr>
          </a:lstStyle>
          <a:p>
            <a:fld id="{0B1AA43F-D46A-744A-9234-3C57A595C981}" type="slidenum">
              <a:rPr lang="en-US" smtClean="0"/>
              <a:pPr/>
              <a:t>‹#›</a:t>
            </a:fld>
            <a:endParaRPr lang="en-US" dirty="0"/>
          </a:p>
        </p:txBody>
      </p:sp>
    </p:spTree>
    <p:extLst>
      <p:ext uri="{BB962C8B-B14F-4D97-AF65-F5344CB8AC3E}">
        <p14:creationId xmlns:p14="http://schemas.microsoft.com/office/powerpoint/2010/main" val="1519310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ansitions Slide 6">
    <p:spTree>
      <p:nvGrpSpPr>
        <p:cNvPr id="1" name=""/>
        <p:cNvGrpSpPr/>
        <p:nvPr/>
      </p:nvGrpSpPr>
      <p:grpSpPr>
        <a:xfrm>
          <a:off x="0" y="0"/>
          <a:ext cx="0" cy="0"/>
          <a:chOff x="0" y="0"/>
          <a:chExt cx="0" cy="0"/>
        </a:xfrm>
      </p:grpSpPr>
      <p:pic>
        <p:nvPicPr>
          <p:cNvPr id="2" name="Picture 1" descr="Transition-Slide-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263"/>
            <a:ext cx="12192000" cy="6858000"/>
          </a:xfrm>
          <a:prstGeom prst="rect">
            <a:avLst/>
          </a:prstGeom>
        </p:spPr>
      </p:pic>
      <p:sp>
        <p:nvSpPr>
          <p:cNvPr id="8" name="Title 1"/>
          <p:cNvSpPr>
            <a:spLocks noGrp="1"/>
          </p:cNvSpPr>
          <p:nvPr>
            <p:ph type="ctrTitle" hasCustomPrompt="1"/>
          </p:nvPr>
        </p:nvSpPr>
        <p:spPr>
          <a:xfrm>
            <a:off x="514351" y="588581"/>
            <a:ext cx="7404100" cy="2124289"/>
          </a:xfrm>
        </p:spPr>
        <p:txBody>
          <a:bodyPr anchor="ctr">
            <a:noAutofit/>
          </a:bodyPr>
          <a:lstStyle>
            <a:lvl1pPr algn="l">
              <a:lnSpc>
                <a:spcPct val="80000"/>
              </a:lnSpc>
              <a:defRPr sz="6400" b="1" i="0" spc="-200" baseline="0">
                <a:solidFill>
                  <a:schemeClr val="accent2"/>
                </a:solidFill>
                <a:latin typeface="Arial"/>
                <a:ea typeface="Verdana" charset="0"/>
                <a:cs typeface="Arial"/>
              </a:defRPr>
            </a:lvl1pPr>
          </a:lstStyle>
          <a:p>
            <a:r>
              <a:rPr lang="en-US" dirty="0"/>
              <a:t>Transition slide title goes here</a:t>
            </a:r>
          </a:p>
        </p:txBody>
      </p:sp>
      <p:pic>
        <p:nvPicPr>
          <p:cNvPr id="3" name="Picture 2" descr="Prevalent-Logo-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3353" y="6356577"/>
            <a:ext cx="979888" cy="272984"/>
          </a:xfrm>
          <a:prstGeom prst="rect">
            <a:avLst/>
          </a:prstGeom>
        </p:spPr>
      </p:pic>
      <p:sp>
        <p:nvSpPr>
          <p:cNvPr id="7" name="TextBox 6"/>
          <p:cNvSpPr txBox="1"/>
          <p:nvPr userDrawn="1"/>
        </p:nvSpPr>
        <p:spPr>
          <a:xfrm>
            <a:off x="8409935" y="6398957"/>
            <a:ext cx="2875383" cy="215444"/>
          </a:xfrm>
          <a:prstGeom prst="rect">
            <a:avLst/>
          </a:prstGeom>
          <a:noFill/>
        </p:spPr>
        <p:txBody>
          <a:bodyPr wrap="square" lIns="91440" tIns="45720" rIns="91440" bIns="4572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noProof="0" dirty="0">
                <a:solidFill>
                  <a:schemeClr val="bg1">
                    <a:lumMod val="50000"/>
                  </a:schemeClr>
                </a:solidFill>
                <a:latin typeface="Arial" charset="0"/>
                <a:ea typeface="Arial" charset="0"/>
                <a:cs typeface="Arial" charset="0"/>
              </a:rPr>
              <a:t>Confidential &amp; Proprietary: NDA required. © Copyright 2019</a:t>
            </a:r>
          </a:p>
        </p:txBody>
      </p:sp>
      <p:sp>
        <p:nvSpPr>
          <p:cNvPr id="11" name="Slide Number Placeholder 5"/>
          <p:cNvSpPr>
            <a:spLocks noGrp="1"/>
          </p:cNvSpPr>
          <p:nvPr>
            <p:ph type="sldNum" sz="quarter" idx="12"/>
          </p:nvPr>
        </p:nvSpPr>
        <p:spPr>
          <a:xfrm>
            <a:off x="11266590" y="6313366"/>
            <a:ext cx="478351" cy="365125"/>
          </a:xfrm>
        </p:spPr>
        <p:txBody>
          <a:bodyPr/>
          <a:lstStyle>
            <a:lvl1pPr algn="r">
              <a:defRPr sz="1200">
                <a:solidFill>
                  <a:schemeClr val="bg1">
                    <a:lumMod val="50000"/>
                  </a:schemeClr>
                </a:solidFill>
                <a:latin typeface="Arial" charset="0"/>
                <a:ea typeface="Arial" charset="0"/>
                <a:cs typeface="Arial" charset="0"/>
              </a:defRPr>
            </a:lvl1pPr>
          </a:lstStyle>
          <a:p>
            <a:fld id="{0B1AA43F-D46A-744A-9234-3C57A595C981}" type="slidenum">
              <a:rPr lang="en-US" smtClean="0"/>
              <a:pPr/>
              <a:t>‹#›</a:t>
            </a:fld>
            <a:endParaRPr lang="en-US" dirty="0"/>
          </a:p>
        </p:txBody>
      </p:sp>
    </p:spTree>
    <p:extLst>
      <p:ext uri="{BB962C8B-B14F-4D97-AF65-F5344CB8AC3E}">
        <p14:creationId xmlns:p14="http://schemas.microsoft.com/office/powerpoint/2010/main" val="1140063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ansitions Slide 7">
    <p:spTree>
      <p:nvGrpSpPr>
        <p:cNvPr id="1" name=""/>
        <p:cNvGrpSpPr/>
        <p:nvPr/>
      </p:nvGrpSpPr>
      <p:grpSpPr>
        <a:xfrm>
          <a:off x="0" y="0"/>
          <a:ext cx="0" cy="0"/>
          <a:chOff x="0" y="0"/>
          <a:chExt cx="0" cy="0"/>
        </a:xfrm>
      </p:grpSpPr>
      <p:pic>
        <p:nvPicPr>
          <p:cNvPr id="5" name="Picture 4" descr="Transition-Slide-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240000" cy="6885000"/>
          </a:xfrm>
          <a:prstGeom prst="rect">
            <a:avLst/>
          </a:prstGeom>
        </p:spPr>
      </p:pic>
      <p:sp>
        <p:nvSpPr>
          <p:cNvPr id="8" name="Title 1"/>
          <p:cNvSpPr>
            <a:spLocks noGrp="1"/>
          </p:cNvSpPr>
          <p:nvPr>
            <p:ph type="ctrTitle" hasCustomPrompt="1"/>
          </p:nvPr>
        </p:nvSpPr>
        <p:spPr>
          <a:xfrm>
            <a:off x="514351" y="588581"/>
            <a:ext cx="7404100" cy="2124289"/>
          </a:xfrm>
        </p:spPr>
        <p:txBody>
          <a:bodyPr anchor="ctr">
            <a:noAutofit/>
          </a:bodyPr>
          <a:lstStyle>
            <a:lvl1pPr algn="l">
              <a:lnSpc>
                <a:spcPct val="80000"/>
              </a:lnSpc>
              <a:defRPr sz="6400" b="1" i="0" spc="-200" baseline="0">
                <a:solidFill>
                  <a:schemeClr val="accent1"/>
                </a:solidFill>
                <a:latin typeface="Arial"/>
                <a:ea typeface="Verdana" charset="0"/>
                <a:cs typeface="Arial"/>
              </a:defRPr>
            </a:lvl1pPr>
          </a:lstStyle>
          <a:p>
            <a:r>
              <a:rPr lang="en-US" dirty="0"/>
              <a:t>Transition slide title goes here</a:t>
            </a:r>
          </a:p>
        </p:txBody>
      </p:sp>
      <p:pic>
        <p:nvPicPr>
          <p:cNvPr id="3" name="Picture 2" descr="Prevalent-Logo-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3353" y="6356577"/>
            <a:ext cx="979888" cy="272984"/>
          </a:xfrm>
          <a:prstGeom prst="rect">
            <a:avLst/>
          </a:prstGeom>
        </p:spPr>
      </p:pic>
      <p:sp>
        <p:nvSpPr>
          <p:cNvPr id="7" name="TextBox 6"/>
          <p:cNvSpPr txBox="1"/>
          <p:nvPr userDrawn="1"/>
        </p:nvSpPr>
        <p:spPr>
          <a:xfrm>
            <a:off x="8409935" y="6398957"/>
            <a:ext cx="2875383" cy="215444"/>
          </a:xfrm>
          <a:prstGeom prst="rect">
            <a:avLst/>
          </a:prstGeom>
          <a:noFill/>
        </p:spPr>
        <p:txBody>
          <a:bodyPr wrap="square" lIns="91440" tIns="45720" rIns="91440" bIns="4572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noProof="0" dirty="0">
                <a:solidFill>
                  <a:schemeClr val="accent1">
                    <a:lumMod val="60000"/>
                    <a:lumOff val="40000"/>
                  </a:schemeClr>
                </a:solidFill>
                <a:latin typeface="Arial" charset="0"/>
                <a:ea typeface="Arial" charset="0"/>
                <a:cs typeface="Arial" charset="0"/>
              </a:rPr>
              <a:t>Confidential &amp; Proprietary: NDA required. © Copyright 2019</a:t>
            </a:r>
          </a:p>
        </p:txBody>
      </p:sp>
      <p:sp>
        <p:nvSpPr>
          <p:cNvPr id="11" name="Slide Number Placeholder 5"/>
          <p:cNvSpPr>
            <a:spLocks noGrp="1"/>
          </p:cNvSpPr>
          <p:nvPr>
            <p:ph type="sldNum" sz="quarter" idx="12"/>
          </p:nvPr>
        </p:nvSpPr>
        <p:spPr>
          <a:xfrm>
            <a:off x="11266590" y="6313366"/>
            <a:ext cx="478351" cy="365125"/>
          </a:xfrm>
        </p:spPr>
        <p:txBody>
          <a:bodyPr/>
          <a:lstStyle>
            <a:lvl1pPr algn="r">
              <a:defRPr sz="1200">
                <a:solidFill>
                  <a:schemeClr val="accent1">
                    <a:lumMod val="60000"/>
                    <a:lumOff val="40000"/>
                  </a:schemeClr>
                </a:solidFill>
                <a:latin typeface="Arial" charset="0"/>
                <a:ea typeface="Arial" charset="0"/>
                <a:cs typeface="Arial" charset="0"/>
              </a:defRPr>
            </a:lvl1pPr>
          </a:lstStyle>
          <a:p>
            <a:fld id="{0B1AA43F-D46A-744A-9234-3C57A595C981}" type="slidenum">
              <a:rPr lang="en-US" smtClean="0"/>
              <a:pPr/>
              <a:t>‹#›</a:t>
            </a:fld>
            <a:endParaRPr lang="en-US" dirty="0"/>
          </a:p>
        </p:txBody>
      </p:sp>
    </p:spTree>
    <p:extLst>
      <p:ext uri="{BB962C8B-B14F-4D97-AF65-F5344CB8AC3E}">
        <p14:creationId xmlns:p14="http://schemas.microsoft.com/office/powerpoint/2010/main" val="109168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4E6592E-86A8-D34E-AD4F-CFD851A3A318}"/>
              </a:ext>
            </a:extLst>
          </p:cNvPr>
          <p:cNvPicPr>
            <a:picLocks noChangeAspect="1"/>
          </p:cNvPicPr>
          <p:nvPr userDrawn="1"/>
        </p:nvPicPr>
        <p:blipFill>
          <a:blip r:embed="rId2"/>
          <a:srcRect/>
          <a:stretch/>
        </p:blipFill>
        <p:spPr>
          <a:xfrm>
            <a:off x="7542837" y="1"/>
            <a:ext cx="4649163" cy="6956777"/>
          </a:xfrm>
          <a:prstGeom prst="rect">
            <a:avLst/>
          </a:prstGeom>
        </p:spPr>
      </p:pic>
      <p:sp>
        <p:nvSpPr>
          <p:cNvPr id="4" name="Rectangle 3"/>
          <p:cNvSpPr/>
          <p:nvPr userDrawn="1"/>
        </p:nvSpPr>
        <p:spPr>
          <a:xfrm>
            <a:off x="0" y="1"/>
            <a:ext cx="7918451" cy="695677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 name="Picture 9" descr="Prevalent-Logo-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3353" y="353007"/>
            <a:ext cx="979888" cy="272984"/>
          </a:xfrm>
          <a:prstGeom prst="rect">
            <a:avLst/>
          </a:prstGeom>
        </p:spPr>
      </p:pic>
      <p:pic>
        <p:nvPicPr>
          <p:cNvPr id="7" name="Picture 6" descr="LinkedIn-Icon.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3353" y="5683139"/>
            <a:ext cx="384000" cy="384000"/>
          </a:xfrm>
          <a:prstGeom prst="rect">
            <a:avLst/>
          </a:prstGeom>
        </p:spPr>
      </p:pic>
      <p:pic>
        <p:nvPicPr>
          <p:cNvPr id="8" name="Picture 7" descr="Twitter-Icon.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23353" y="6201155"/>
            <a:ext cx="384000" cy="384000"/>
          </a:xfrm>
          <a:prstGeom prst="rect">
            <a:avLst/>
          </a:prstGeom>
        </p:spPr>
      </p:pic>
      <p:sp>
        <p:nvSpPr>
          <p:cNvPr id="15" name="TextBox 14"/>
          <p:cNvSpPr txBox="1"/>
          <p:nvPr userDrawn="1"/>
        </p:nvSpPr>
        <p:spPr>
          <a:xfrm flipH="1">
            <a:off x="315355" y="889707"/>
            <a:ext cx="5469980" cy="1241237"/>
          </a:xfrm>
          <a:prstGeom prst="rect">
            <a:avLst/>
          </a:prstGeom>
          <a:noFill/>
        </p:spPr>
        <p:txBody>
          <a:bodyPr wrap="square" rtlCol="0">
            <a:spAutoFit/>
          </a:bodyPr>
          <a:lstStyle/>
          <a:p>
            <a:r>
              <a:rPr lang="en-US" sz="7466" b="1" dirty="0">
                <a:solidFill>
                  <a:schemeClr val="bg1"/>
                </a:solidFill>
                <a:latin typeface="Arial"/>
                <a:cs typeface="Arial"/>
              </a:rPr>
              <a:t>Questions?</a:t>
            </a:r>
          </a:p>
        </p:txBody>
      </p:sp>
      <p:sp>
        <p:nvSpPr>
          <p:cNvPr id="22" name="TextBox 21"/>
          <p:cNvSpPr txBox="1"/>
          <p:nvPr userDrawn="1"/>
        </p:nvSpPr>
        <p:spPr>
          <a:xfrm>
            <a:off x="928656" y="5181021"/>
            <a:ext cx="1791061" cy="297454"/>
          </a:xfrm>
          <a:prstGeom prst="rect">
            <a:avLst/>
          </a:prstGeom>
          <a:noFill/>
        </p:spPr>
        <p:txBody>
          <a:bodyPr wrap="square" rtlCol="0">
            <a:spAutoFit/>
          </a:bodyPr>
          <a:lstStyle/>
          <a:p>
            <a:r>
              <a:rPr lang="en-US" sz="1333" dirty="0">
                <a:solidFill>
                  <a:schemeClr val="bg1"/>
                </a:solidFill>
              </a:rPr>
              <a:t>info@prevalent.net</a:t>
            </a:r>
          </a:p>
        </p:txBody>
      </p:sp>
      <p:sp>
        <p:nvSpPr>
          <p:cNvPr id="23" name="TextBox 22"/>
          <p:cNvSpPr txBox="1"/>
          <p:nvPr userDrawn="1"/>
        </p:nvSpPr>
        <p:spPr>
          <a:xfrm>
            <a:off x="928656" y="5706541"/>
            <a:ext cx="2034605" cy="297454"/>
          </a:xfrm>
          <a:prstGeom prst="rect">
            <a:avLst/>
          </a:prstGeom>
          <a:noFill/>
        </p:spPr>
        <p:txBody>
          <a:bodyPr wrap="square" rtlCol="0">
            <a:spAutoFit/>
          </a:bodyPr>
          <a:lstStyle/>
          <a:p>
            <a:r>
              <a:rPr lang="en-US" sz="1333" dirty="0">
                <a:solidFill>
                  <a:schemeClr val="bg1"/>
                </a:solidFill>
              </a:rPr>
              <a:t>Follow us on Linked</a:t>
            </a:r>
            <a:r>
              <a:rPr lang="en-US" sz="1333" baseline="0" dirty="0">
                <a:solidFill>
                  <a:schemeClr val="bg1"/>
                </a:solidFill>
              </a:rPr>
              <a:t>In</a:t>
            </a:r>
            <a:endParaRPr lang="en-US" sz="1333" dirty="0">
              <a:solidFill>
                <a:schemeClr val="bg1"/>
              </a:solidFill>
            </a:endParaRPr>
          </a:p>
        </p:txBody>
      </p:sp>
      <p:sp>
        <p:nvSpPr>
          <p:cNvPr id="24" name="TextBox 23"/>
          <p:cNvSpPr txBox="1"/>
          <p:nvPr userDrawn="1"/>
        </p:nvSpPr>
        <p:spPr>
          <a:xfrm>
            <a:off x="928656" y="6214772"/>
            <a:ext cx="2034605" cy="297454"/>
          </a:xfrm>
          <a:prstGeom prst="rect">
            <a:avLst/>
          </a:prstGeom>
          <a:noFill/>
        </p:spPr>
        <p:txBody>
          <a:bodyPr wrap="square" rtlCol="0">
            <a:spAutoFit/>
          </a:bodyPr>
          <a:lstStyle/>
          <a:p>
            <a:r>
              <a:rPr lang="en-US" sz="1333" dirty="0">
                <a:solidFill>
                  <a:schemeClr val="bg1"/>
                </a:solidFill>
              </a:rPr>
              <a:t>Follow us on Twitter</a:t>
            </a:r>
          </a:p>
        </p:txBody>
      </p:sp>
      <p:sp>
        <p:nvSpPr>
          <p:cNvPr id="25" name="TextBox 24"/>
          <p:cNvSpPr txBox="1"/>
          <p:nvPr userDrawn="1"/>
        </p:nvSpPr>
        <p:spPr>
          <a:xfrm>
            <a:off x="8409935" y="6398957"/>
            <a:ext cx="2875383" cy="215444"/>
          </a:xfrm>
          <a:prstGeom prst="rect">
            <a:avLst/>
          </a:prstGeom>
          <a:noFill/>
        </p:spPr>
        <p:txBody>
          <a:bodyPr wrap="square" lIns="91440" tIns="45720" rIns="91440" bIns="4572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noProof="0" dirty="0">
                <a:solidFill>
                  <a:schemeClr val="bg1">
                    <a:lumMod val="85000"/>
                  </a:schemeClr>
                </a:solidFill>
                <a:latin typeface="Arial" charset="0"/>
                <a:ea typeface="Arial" charset="0"/>
                <a:cs typeface="Arial" charset="0"/>
              </a:rPr>
              <a:t>Confidential &amp; Proprietary: NDA required. © Copyright 2019</a:t>
            </a:r>
          </a:p>
        </p:txBody>
      </p:sp>
      <p:sp>
        <p:nvSpPr>
          <p:cNvPr id="26" name="Slide Number Placeholder 5"/>
          <p:cNvSpPr>
            <a:spLocks noGrp="1"/>
          </p:cNvSpPr>
          <p:nvPr>
            <p:ph type="sldNum" sz="quarter" idx="12"/>
          </p:nvPr>
        </p:nvSpPr>
        <p:spPr>
          <a:xfrm>
            <a:off x="11266590" y="6313366"/>
            <a:ext cx="478351" cy="365125"/>
          </a:xfrm>
        </p:spPr>
        <p:txBody>
          <a:bodyPr/>
          <a:lstStyle>
            <a:lvl1pPr algn="r">
              <a:defRPr sz="1200">
                <a:solidFill>
                  <a:schemeClr val="bg1">
                    <a:lumMod val="85000"/>
                  </a:schemeClr>
                </a:solidFill>
                <a:latin typeface="Arial" charset="0"/>
                <a:ea typeface="Arial" charset="0"/>
                <a:cs typeface="Arial" charset="0"/>
              </a:defRPr>
            </a:lvl1pPr>
          </a:lstStyle>
          <a:p>
            <a:fld id="{0B1AA43F-D46A-744A-9234-3C57A595C981}" type="slidenum">
              <a:rPr lang="en-US" smtClean="0"/>
              <a:pPr/>
              <a:t>‹#›</a:t>
            </a:fld>
            <a:endParaRPr lang="en-US" dirty="0"/>
          </a:p>
        </p:txBody>
      </p:sp>
      <p:pic>
        <p:nvPicPr>
          <p:cNvPr id="17" name="Picture 16" descr="email-icon.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19985" y="5172520"/>
            <a:ext cx="387368" cy="384000"/>
          </a:xfrm>
          <a:prstGeom prst="rect">
            <a:avLst/>
          </a:prstGeom>
        </p:spPr>
      </p:pic>
    </p:spTree>
    <p:extLst>
      <p:ext uri="{BB962C8B-B14F-4D97-AF65-F5344CB8AC3E}">
        <p14:creationId xmlns:p14="http://schemas.microsoft.com/office/powerpoint/2010/main" val="380377248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2" name="Picture 1" descr="Thank-You-Slide-v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88000" cy="6912000"/>
          </a:xfrm>
          <a:prstGeom prst="rect">
            <a:avLst/>
          </a:prstGeom>
        </p:spPr>
      </p:pic>
      <p:pic>
        <p:nvPicPr>
          <p:cNvPr id="10" name="Picture 9" descr="Prevalent-Logo-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3353" y="353007"/>
            <a:ext cx="979888" cy="272984"/>
          </a:xfrm>
          <a:prstGeom prst="rect">
            <a:avLst/>
          </a:prstGeom>
        </p:spPr>
      </p:pic>
      <p:pic>
        <p:nvPicPr>
          <p:cNvPr id="7" name="Picture 6" descr="LinkedIn-Icon.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3353" y="5683139"/>
            <a:ext cx="384000" cy="384000"/>
          </a:xfrm>
          <a:prstGeom prst="rect">
            <a:avLst/>
          </a:prstGeom>
        </p:spPr>
      </p:pic>
      <p:pic>
        <p:nvPicPr>
          <p:cNvPr id="8" name="Picture 7" descr="Twitter-Icon.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23353" y="6201155"/>
            <a:ext cx="384000" cy="384000"/>
          </a:xfrm>
          <a:prstGeom prst="rect">
            <a:avLst/>
          </a:prstGeom>
        </p:spPr>
      </p:pic>
      <p:sp>
        <p:nvSpPr>
          <p:cNvPr id="15" name="TextBox 14"/>
          <p:cNvSpPr txBox="1"/>
          <p:nvPr userDrawn="1"/>
        </p:nvSpPr>
        <p:spPr>
          <a:xfrm flipH="1">
            <a:off x="315355" y="889707"/>
            <a:ext cx="5469980" cy="1241237"/>
          </a:xfrm>
          <a:prstGeom prst="rect">
            <a:avLst/>
          </a:prstGeom>
          <a:noFill/>
        </p:spPr>
        <p:txBody>
          <a:bodyPr wrap="square" rtlCol="0">
            <a:spAutoFit/>
          </a:bodyPr>
          <a:lstStyle/>
          <a:p>
            <a:r>
              <a:rPr lang="en-US" sz="7466" b="1" dirty="0">
                <a:solidFill>
                  <a:schemeClr val="bg1"/>
                </a:solidFill>
                <a:latin typeface="Arial"/>
                <a:cs typeface="Arial"/>
              </a:rPr>
              <a:t>Questions?</a:t>
            </a:r>
          </a:p>
        </p:txBody>
      </p:sp>
      <p:sp>
        <p:nvSpPr>
          <p:cNvPr id="22" name="TextBox 21"/>
          <p:cNvSpPr txBox="1"/>
          <p:nvPr userDrawn="1"/>
        </p:nvSpPr>
        <p:spPr>
          <a:xfrm>
            <a:off x="928656" y="5181021"/>
            <a:ext cx="1791061" cy="297454"/>
          </a:xfrm>
          <a:prstGeom prst="rect">
            <a:avLst/>
          </a:prstGeom>
          <a:noFill/>
        </p:spPr>
        <p:txBody>
          <a:bodyPr wrap="square" rtlCol="0">
            <a:spAutoFit/>
          </a:bodyPr>
          <a:lstStyle/>
          <a:p>
            <a:r>
              <a:rPr lang="en-US" sz="1333" dirty="0">
                <a:solidFill>
                  <a:schemeClr val="bg1"/>
                </a:solidFill>
              </a:rPr>
              <a:t>info@prevalent.net</a:t>
            </a:r>
          </a:p>
        </p:txBody>
      </p:sp>
      <p:sp>
        <p:nvSpPr>
          <p:cNvPr id="23" name="TextBox 22"/>
          <p:cNvSpPr txBox="1"/>
          <p:nvPr userDrawn="1"/>
        </p:nvSpPr>
        <p:spPr>
          <a:xfrm>
            <a:off x="928656" y="5706541"/>
            <a:ext cx="2034605" cy="297454"/>
          </a:xfrm>
          <a:prstGeom prst="rect">
            <a:avLst/>
          </a:prstGeom>
          <a:noFill/>
        </p:spPr>
        <p:txBody>
          <a:bodyPr wrap="square" rtlCol="0">
            <a:spAutoFit/>
          </a:bodyPr>
          <a:lstStyle/>
          <a:p>
            <a:r>
              <a:rPr lang="en-US" sz="1333" dirty="0">
                <a:solidFill>
                  <a:schemeClr val="bg1"/>
                </a:solidFill>
              </a:rPr>
              <a:t>Follow us on Linked</a:t>
            </a:r>
            <a:r>
              <a:rPr lang="en-US" sz="1333" baseline="0" dirty="0">
                <a:solidFill>
                  <a:schemeClr val="bg1"/>
                </a:solidFill>
              </a:rPr>
              <a:t>In</a:t>
            </a:r>
            <a:endParaRPr lang="en-US" sz="1333" dirty="0">
              <a:solidFill>
                <a:schemeClr val="bg1"/>
              </a:solidFill>
            </a:endParaRPr>
          </a:p>
        </p:txBody>
      </p:sp>
      <p:sp>
        <p:nvSpPr>
          <p:cNvPr id="24" name="TextBox 23"/>
          <p:cNvSpPr txBox="1"/>
          <p:nvPr userDrawn="1"/>
        </p:nvSpPr>
        <p:spPr>
          <a:xfrm>
            <a:off x="928656" y="6214772"/>
            <a:ext cx="2034605" cy="297454"/>
          </a:xfrm>
          <a:prstGeom prst="rect">
            <a:avLst/>
          </a:prstGeom>
          <a:noFill/>
        </p:spPr>
        <p:txBody>
          <a:bodyPr wrap="square" rtlCol="0">
            <a:spAutoFit/>
          </a:bodyPr>
          <a:lstStyle/>
          <a:p>
            <a:r>
              <a:rPr lang="en-US" sz="1333" dirty="0">
                <a:solidFill>
                  <a:schemeClr val="bg1"/>
                </a:solidFill>
              </a:rPr>
              <a:t>Follow us on Twitter</a:t>
            </a:r>
          </a:p>
        </p:txBody>
      </p:sp>
      <p:pic>
        <p:nvPicPr>
          <p:cNvPr id="17" name="Picture 16" descr="email-icon.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19985" y="5172520"/>
            <a:ext cx="387368" cy="384000"/>
          </a:xfrm>
          <a:prstGeom prst="rect">
            <a:avLst/>
          </a:prstGeom>
        </p:spPr>
      </p:pic>
      <p:sp>
        <p:nvSpPr>
          <p:cNvPr id="13" name="TextBox 12"/>
          <p:cNvSpPr txBox="1"/>
          <p:nvPr userDrawn="1"/>
        </p:nvSpPr>
        <p:spPr>
          <a:xfrm>
            <a:off x="8409935" y="6398957"/>
            <a:ext cx="2875383" cy="215444"/>
          </a:xfrm>
          <a:prstGeom prst="rect">
            <a:avLst/>
          </a:prstGeom>
          <a:noFill/>
        </p:spPr>
        <p:txBody>
          <a:bodyPr wrap="square" lIns="91440" tIns="45720" rIns="91440" bIns="4572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noProof="0" dirty="0">
                <a:solidFill>
                  <a:schemeClr val="accent1">
                    <a:lumMod val="60000"/>
                    <a:lumOff val="40000"/>
                  </a:schemeClr>
                </a:solidFill>
                <a:latin typeface="Arial" charset="0"/>
                <a:ea typeface="Arial" charset="0"/>
                <a:cs typeface="Arial" charset="0"/>
              </a:rPr>
              <a:t>Confidential &amp; Proprietary: NDA required. © Copyright 2019</a:t>
            </a:r>
          </a:p>
        </p:txBody>
      </p:sp>
      <p:sp>
        <p:nvSpPr>
          <p:cNvPr id="14" name="Slide Number Placeholder 5"/>
          <p:cNvSpPr>
            <a:spLocks noGrp="1"/>
          </p:cNvSpPr>
          <p:nvPr>
            <p:ph type="sldNum" sz="quarter" idx="12"/>
          </p:nvPr>
        </p:nvSpPr>
        <p:spPr>
          <a:xfrm>
            <a:off x="11266590" y="6313366"/>
            <a:ext cx="478351" cy="365125"/>
          </a:xfrm>
        </p:spPr>
        <p:txBody>
          <a:bodyPr/>
          <a:lstStyle>
            <a:lvl1pPr algn="r">
              <a:defRPr sz="1200">
                <a:solidFill>
                  <a:schemeClr val="accent1">
                    <a:lumMod val="60000"/>
                    <a:lumOff val="40000"/>
                  </a:schemeClr>
                </a:solidFill>
                <a:latin typeface="Arial" charset="0"/>
                <a:ea typeface="Arial" charset="0"/>
                <a:cs typeface="Arial" charset="0"/>
              </a:defRPr>
            </a:lvl1pPr>
          </a:lstStyle>
          <a:p>
            <a:fld id="{0B1AA43F-D46A-744A-9234-3C57A595C981}" type="slidenum">
              <a:rPr lang="en-US" smtClean="0"/>
              <a:pPr/>
              <a:t>‹#›</a:t>
            </a:fld>
            <a:endParaRPr lang="en-US" dirty="0"/>
          </a:p>
        </p:txBody>
      </p:sp>
    </p:spTree>
    <p:extLst>
      <p:ext uri="{BB962C8B-B14F-4D97-AF65-F5344CB8AC3E}">
        <p14:creationId xmlns:p14="http://schemas.microsoft.com/office/powerpoint/2010/main" val="306999099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3">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2F2788F-F260-254A-84EE-6FB5A50782B2}"/>
              </a:ext>
            </a:extLst>
          </p:cNvPr>
          <p:cNvPicPr>
            <a:picLocks noChangeAspect="1"/>
          </p:cNvPicPr>
          <p:nvPr userDrawn="1"/>
        </p:nvPicPr>
        <p:blipFill>
          <a:blip r:embed="rId2"/>
          <a:srcRect/>
          <a:stretch/>
        </p:blipFill>
        <p:spPr>
          <a:xfrm>
            <a:off x="7542837" y="1"/>
            <a:ext cx="4649163" cy="6956777"/>
          </a:xfrm>
          <a:prstGeom prst="rect">
            <a:avLst/>
          </a:prstGeom>
        </p:spPr>
      </p:pic>
      <p:sp>
        <p:nvSpPr>
          <p:cNvPr id="4" name="Rectangle 3"/>
          <p:cNvSpPr/>
          <p:nvPr userDrawn="1"/>
        </p:nvSpPr>
        <p:spPr>
          <a:xfrm>
            <a:off x="-155222" y="1"/>
            <a:ext cx="8073673" cy="695677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 name="Picture 9" descr="Prevalent-Logo-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3353" y="353007"/>
            <a:ext cx="979888" cy="272984"/>
          </a:xfrm>
          <a:prstGeom prst="rect">
            <a:avLst/>
          </a:prstGeom>
        </p:spPr>
      </p:pic>
      <p:pic>
        <p:nvPicPr>
          <p:cNvPr id="7" name="Picture 6" descr="LinkedIn-Icon.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3353" y="5683139"/>
            <a:ext cx="384000" cy="384000"/>
          </a:xfrm>
          <a:prstGeom prst="rect">
            <a:avLst/>
          </a:prstGeom>
        </p:spPr>
      </p:pic>
      <p:pic>
        <p:nvPicPr>
          <p:cNvPr id="8" name="Picture 7" descr="Twitter-Icon.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23353" y="6201155"/>
            <a:ext cx="384000" cy="384000"/>
          </a:xfrm>
          <a:prstGeom prst="rect">
            <a:avLst/>
          </a:prstGeom>
        </p:spPr>
      </p:pic>
      <p:sp>
        <p:nvSpPr>
          <p:cNvPr id="15" name="TextBox 14"/>
          <p:cNvSpPr txBox="1"/>
          <p:nvPr userDrawn="1"/>
        </p:nvSpPr>
        <p:spPr>
          <a:xfrm flipH="1">
            <a:off x="315355" y="889707"/>
            <a:ext cx="5469980" cy="1241237"/>
          </a:xfrm>
          <a:prstGeom prst="rect">
            <a:avLst/>
          </a:prstGeom>
          <a:noFill/>
        </p:spPr>
        <p:txBody>
          <a:bodyPr wrap="square" rtlCol="0">
            <a:spAutoFit/>
          </a:bodyPr>
          <a:lstStyle/>
          <a:p>
            <a:r>
              <a:rPr lang="en-US" sz="7466" b="1" dirty="0">
                <a:solidFill>
                  <a:schemeClr val="bg1"/>
                </a:solidFill>
                <a:latin typeface="Arial"/>
                <a:cs typeface="Arial"/>
              </a:rPr>
              <a:t>Questions?</a:t>
            </a:r>
          </a:p>
        </p:txBody>
      </p:sp>
      <p:sp>
        <p:nvSpPr>
          <p:cNvPr id="22" name="TextBox 21"/>
          <p:cNvSpPr txBox="1"/>
          <p:nvPr userDrawn="1"/>
        </p:nvSpPr>
        <p:spPr>
          <a:xfrm>
            <a:off x="928656" y="5181021"/>
            <a:ext cx="1791061" cy="297454"/>
          </a:xfrm>
          <a:prstGeom prst="rect">
            <a:avLst/>
          </a:prstGeom>
          <a:noFill/>
        </p:spPr>
        <p:txBody>
          <a:bodyPr wrap="square" rtlCol="0">
            <a:spAutoFit/>
          </a:bodyPr>
          <a:lstStyle/>
          <a:p>
            <a:r>
              <a:rPr lang="en-US" sz="1333" dirty="0">
                <a:solidFill>
                  <a:schemeClr val="bg1"/>
                </a:solidFill>
              </a:rPr>
              <a:t>info@prevalent.net</a:t>
            </a:r>
          </a:p>
        </p:txBody>
      </p:sp>
      <p:sp>
        <p:nvSpPr>
          <p:cNvPr id="23" name="TextBox 22"/>
          <p:cNvSpPr txBox="1"/>
          <p:nvPr userDrawn="1"/>
        </p:nvSpPr>
        <p:spPr>
          <a:xfrm>
            <a:off x="928656" y="5706541"/>
            <a:ext cx="2034605" cy="297454"/>
          </a:xfrm>
          <a:prstGeom prst="rect">
            <a:avLst/>
          </a:prstGeom>
          <a:noFill/>
        </p:spPr>
        <p:txBody>
          <a:bodyPr wrap="square" rtlCol="0">
            <a:spAutoFit/>
          </a:bodyPr>
          <a:lstStyle/>
          <a:p>
            <a:r>
              <a:rPr lang="en-US" sz="1333" dirty="0">
                <a:solidFill>
                  <a:schemeClr val="bg1"/>
                </a:solidFill>
              </a:rPr>
              <a:t>Follow us on Linked</a:t>
            </a:r>
            <a:r>
              <a:rPr lang="en-US" sz="1333" baseline="0" dirty="0">
                <a:solidFill>
                  <a:schemeClr val="bg1"/>
                </a:solidFill>
              </a:rPr>
              <a:t>In</a:t>
            </a:r>
            <a:endParaRPr lang="en-US" sz="1333" dirty="0">
              <a:solidFill>
                <a:schemeClr val="bg1"/>
              </a:solidFill>
            </a:endParaRPr>
          </a:p>
        </p:txBody>
      </p:sp>
      <p:sp>
        <p:nvSpPr>
          <p:cNvPr id="24" name="TextBox 23"/>
          <p:cNvSpPr txBox="1"/>
          <p:nvPr userDrawn="1"/>
        </p:nvSpPr>
        <p:spPr>
          <a:xfrm>
            <a:off x="928656" y="6214772"/>
            <a:ext cx="2034605" cy="297454"/>
          </a:xfrm>
          <a:prstGeom prst="rect">
            <a:avLst/>
          </a:prstGeom>
          <a:noFill/>
        </p:spPr>
        <p:txBody>
          <a:bodyPr wrap="square" rtlCol="0">
            <a:spAutoFit/>
          </a:bodyPr>
          <a:lstStyle/>
          <a:p>
            <a:r>
              <a:rPr lang="en-US" sz="1333" dirty="0">
                <a:solidFill>
                  <a:schemeClr val="bg1"/>
                </a:solidFill>
              </a:rPr>
              <a:t>Follow us on Twitter</a:t>
            </a:r>
          </a:p>
        </p:txBody>
      </p:sp>
      <p:sp>
        <p:nvSpPr>
          <p:cNvPr id="25" name="TextBox 24"/>
          <p:cNvSpPr txBox="1"/>
          <p:nvPr userDrawn="1"/>
        </p:nvSpPr>
        <p:spPr>
          <a:xfrm>
            <a:off x="8409935" y="6398957"/>
            <a:ext cx="2875383" cy="215444"/>
          </a:xfrm>
          <a:prstGeom prst="rect">
            <a:avLst/>
          </a:prstGeom>
          <a:noFill/>
        </p:spPr>
        <p:txBody>
          <a:bodyPr wrap="square" lIns="91440" tIns="45720" rIns="91440" bIns="4572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noProof="0" dirty="0">
                <a:solidFill>
                  <a:schemeClr val="bg1">
                    <a:lumMod val="85000"/>
                  </a:schemeClr>
                </a:solidFill>
                <a:latin typeface="Arial" charset="0"/>
                <a:ea typeface="Arial" charset="0"/>
                <a:cs typeface="Arial" charset="0"/>
              </a:rPr>
              <a:t>Confidential &amp; Proprietary: NDA required. © Copyright 2019</a:t>
            </a:r>
          </a:p>
        </p:txBody>
      </p:sp>
      <p:sp>
        <p:nvSpPr>
          <p:cNvPr id="26" name="Slide Number Placeholder 5"/>
          <p:cNvSpPr>
            <a:spLocks noGrp="1"/>
          </p:cNvSpPr>
          <p:nvPr>
            <p:ph type="sldNum" sz="quarter" idx="12"/>
          </p:nvPr>
        </p:nvSpPr>
        <p:spPr>
          <a:xfrm>
            <a:off x="11266590" y="6313366"/>
            <a:ext cx="478351" cy="365125"/>
          </a:xfrm>
        </p:spPr>
        <p:txBody>
          <a:bodyPr/>
          <a:lstStyle>
            <a:lvl1pPr algn="r">
              <a:defRPr sz="1200">
                <a:solidFill>
                  <a:schemeClr val="bg1">
                    <a:lumMod val="85000"/>
                  </a:schemeClr>
                </a:solidFill>
                <a:latin typeface="Arial" charset="0"/>
                <a:ea typeface="Arial" charset="0"/>
                <a:cs typeface="Arial" charset="0"/>
              </a:defRPr>
            </a:lvl1pPr>
          </a:lstStyle>
          <a:p>
            <a:fld id="{0B1AA43F-D46A-744A-9234-3C57A595C981}" type="slidenum">
              <a:rPr lang="en-US" smtClean="0"/>
              <a:pPr/>
              <a:t>‹#›</a:t>
            </a:fld>
            <a:endParaRPr lang="en-US" dirty="0"/>
          </a:p>
        </p:txBody>
      </p:sp>
      <p:pic>
        <p:nvPicPr>
          <p:cNvPr id="17" name="Picture 16" descr="email-icon.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19985" y="5172520"/>
            <a:ext cx="387368" cy="384000"/>
          </a:xfrm>
          <a:prstGeom prst="rect">
            <a:avLst/>
          </a:prstGeom>
        </p:spPr>
      </p:pic>
    </p:spTree>
    <p:extLst>
      <p:ext uri="{BB962C8B-B14F-4D97-AF65-F5344CB8AC3E}">
        <p14:creationId xmlns:p14="http://schemas.microsoft.com/office/powerpoint/2010/main" val="3476054478"/>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4">
    <p:spTree>
      <p:nvGrpSpPr>
        <p:cNvPr id="1" name=""/>
        <p:cNvGrpSpPr/>
        <p:nvPr/>
      </p:nvGrpSpPr>
      <p:grpSpPr>
        <a:xfrm>
          <a:off x="0" y="0"/>
          <a:ext cx="0" cy="0"/>
          <a:chOff x="0" y="0"/>
          <a:chExt cx="0" cy="0"/>
        </a:xfrm>
      </p:grpSpPr>
      <p:pic>
        <p:nvPicPr>
          <p:cNvPr id="3" name="Picture 2" descr="Thank-You-v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88000" cy="6912000"/>
          </a:xfrm>
          <a:prstGeom prst="rect">
            <a:avLst/>
          </a:prstGeom>
        </p:spPr>
      </p:pic>
      <p:pic>
        <p:nvPicPr>
          <p:cNvPr id="10" name="Picture 9" descr="Prevalent-Logo-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3353" y="353007"/>
            <a:ext cx="979888" cy="272984"/>
          </a:xfrm>
          <a:prstGeom prst="rect">
            <a:avLst/>
          </a:prstGeom>
        </p:spPr>
      </p:pic>
      <p:pic>
        <p:nvPicPr>
          <p:cNvPr id="7" name="Picture 6" descr="LinkedIn-Icon.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3353" y="5683139"/>
            <a:ext cx="384000" cy="384000"/>
          </a:xfrm>
          <a:prstGeom prst="rect">
            <a:avLst/>
          </a:prstGeom>
        </p:spPr>
      </p:pic>
      <p:pic>
        <p:nvPicPr>
          <p:cNvPr id="8" name="Picture 7" descr="Twitter-Icon.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23353" y="6201155"/>
            <a:ext cx="384000" cy="384000"/>
          </a:xfrm>
          <a:prstGeom prst="rect">
            <a:avLst/>
          </a:prstGeom>
        </p:spPr>
      </p:pic>
      <p:sp>
        <p:nvSpPr>
          <p:cNvPr id="15" name="TextBox 14"/>
          <p:cNvSpPr txBox="1"/>
          <p:nvPr userDrawn="1"/>
        </p:nvSpPr>
        <p:spPr>
          <a:xfrm flipH="1">
            <a:off x="315355" y="889707"/>
            <a:ext cx="5469980" cy="1241237"/>
          </a:xfrm>
          <a:prstGeom prst="rect">
            <a:avLst/>
          </a:prstGeom>
          <a:noFill/>
        </p:spPr>
        <p:txBody>
          <a:bodyPr wrap="square" rtlCol="0">
            <a:spAutoFit/>
          </a:bodyPr>
          <a:lstStyle/>
          <a:p>
            <a:r>
              <a:rPr lang="en-US" sz="7466" b="1" dirty="0">
                <a:solidFill>
                  <a:schemeClr val="bg1"/>
                </a:solidFill>
                <a:latin typeface="Arial"/>
                <a:cs typeface="Arial"/>
              </a:rPr>
              <a:t>Questions?</a:t>
            </a:r>
          </a:p>
        </p:txBody>
      </p:sp>
      <p:sp>
        <p:nvSpPr>
          <p:cNvPr id="22" name="TextBox 21"/>
          <p:cNvSpPr txBox="1"/>
          <p:nvPr userDrawn="1"/>
        </p:nvSpPr>
        <p:spPr>
          <a:xfrm>
            <a:off x="928656" y="5181021"/>
            <a:ext cx="1791061" cy="297454"/>
          </a:xfrm>
          <a:prstGeom prst="rect">
            <a:avLst/>
          </a:prstGeom>
          <a:noFill/>
        </p:spPr>
        <p:txBody>
          <a:bodyPr wrap="square" rtlCol="0">
            <a:spAutoFit/>
          </a:bodyPr>
          <a:lstStyle/>
          <a:p>
            <a:r>
              <a:rPr lang="en-US" sz="1333" dirty="0">
                <a:solidFill>
                  <a:schemeClr val="bg1"/>
                </a:solidFill>
              </a:rPr>
              <a:t>info@prevalent.net</a:t>
            </a:r>
          </a:p>
        </p:txBody>
      </p:sp>
      <p:sp>
        <p:nvSpPr>
          <p:cNvPr id="23" name="TextBox 22"/>
          <p:cNvSpPr txBox="1"/>
          <p:nvPr userDrawn="1"/>
        </p:nvSpPr>
        <p:spPr>
          <a:xfrm>
            <a:off x="928656" y="5706541"/>
            <a:ext cx="2034605" cy="297454"/>
          </a:xfrm>
          <a:prstGeom prst="rect">
            <a:avLst/>
          </a:prstGeom>
          <a:noFill/>
        </p:spPr>
        <p:txBody>
          <a:bodyPr wrap="square" rtlCol="0">
            <a:spAutoFit/>
          </a:bodyPr>
          <a:lstStyle/>
          <a:p>
            <a:r>
              <a:rPr lang="en-US" sz="1333" dirty="0">
                <a:solidFill>
                  <a:schemeClr val="bg1"/>
                </a:solidFill>
              </a:rPr>
              <a:t>Follow us on Linked</a:t>
            </a:r>
            <a:r>
              <a:rPr lang="en-US" sz="1333" baseline="0" dirty="0">
                <a:solidFill>
                  <a:schemeClr val="bg1"/>
                </a:solidFill>
              </a:rPr>
              <a:t>In</a:t>
            </a:r>
            <a:endParaRPr lang="en-US" sz="1333" dirty="0">
              <a:solidFill>
                <a:schemeClr val="bg1"/>
              </a:solidFill>
            </a:endParaRPr>
          </a:p>
        </p:txBody>
      </p:sp>
      <p:sp>
        <p:nvSpPr>
          <p:cNvPr id="24" name="TextBox 23"/>
          <p:cNvSpPr txBox="1"/>
          <p:nvPr userDrawn="1"/>
        </p:nvSpPr>
        <p:spPr>
          <a:xfrm>
            <a:off x="928656" y="6214772"/>
            <a:ext cx="2034605" cy="297454"/>
          </a:xfrm>
          <a:prstGeom prst="rect">
            <a:avLst/>
          </a:prstGeom>
          <a:noFill/>
        </p:spPr>
        <p:txBody>
          <a:bodyPr wrap="square" rtlCol="0">
            <a:spAutoFit/>
          </a:bodyPr>
          <a:lstStyle/>
          <a:p>
            <a:r>
              <a:rPr lang="en-US" sz="1333" dirty="0">
                <a:solidFill>
                  <a:schemeClr val="bg1"/>
                </a:solidFill>
              </a:rPr>
              <a:t>Follow us on Twitter</a:t>
            </a:r>
          </a:p>
        </p:txBody>
      </p:sp>
      <p:sp>
        <p:nvSpPr>
          <p:cNvPr id="25" name="TextBox 24"/>
          <p:cNvSpPr txBox="1"/>
          <p:nvPr userDrawn="1"/>
        </p:nvSpPr>
        <p:spPr>
          <a:xfrm>
            <a:off x="8409935" y="6398957"/>
            <a:ext cx="2875383" cy="215444"/>
          </a:xfrm>
          <a:prstGeom prst="rect">
            <a:avLst/>
          </a:prstGeom>
          <a:noFill/>
        </p:spPr>
        <p:txBody>
          <a:bodyPr wrap="square" lIns="91440" tIns="45720" rIns="91440" bIns="4572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noProof="0" dirty="0">
                <a:solidFill>
                  <a:schemeClr val="bg1">
                    <a:lumMod val="50000"/>
                  </a:schemeClr>
                </a:solidFill>
                <a:latin typeface="Arial" charset="0"/>
                <a:ea typeface="Arial" charset="0"/>
                <a:cs typeface="Arial" charset="0"/>
              </a:rPr>
              <a:t>Confidential &amp; Proprietary: NDA required. © Copyright 2019</a:t>
            </a:r>
          </a:p>
        </p:txBody>
      </p:sp>
      <p:sp>
        <p:nvSpPr>
          <p:cNvPr id="26" name="Slide Number Placeholder 5"/>
          <p:cNvSpPr>
            <a:spLocks noGrp="1"/>
          </p:cNvSpPr>
          <p:nvPr>
            <p:ph type="sldNum" sz="quarter" idx="12"/>
          </p:nvPr>
        </p:nvSpPr>
        <p:spPr>
          <a:xfrm>
            <a:off x="11266590" y="6313366"/>
            <a:ext cx="478351" cy="365125"/>
          </a:xfrm>
        </p:spPr>
        <p:txBody>
          <a:bodyPr/>
          <a:lstStyle>
            <a:lvl1pPr algn="r">
              <a:defRPr sz="1200">
                <a:solidFill>
                  <a:schemeClr val="bg1">
                    <a:lumMod val="50000"/>
                  </a:schemeClr>
                </a:solidFill>
                <a:latin typeface="Arial" charset="0"/>
                <a:ea typeface="Arial" charset="0"/>
                <a:cs typeface="Arial" charset="0"/>
              </a:defRPr>
            </a:lvl1pPr>
          </a:lstStyle>
          <a:p>
            <a:fld id="{0B1AA43F-D46A-744A-9234-3C57A595C981}" type="slidenum">
              <a:rPr lang="en-US" smtClean="0"/>
              <a:pPr/>
              <a:t>‹#›</a:t>
            </a:fld>
            <a:endParaRPr lang="en-US" dirty="0"/>
          </a:p>
        </p:txBody>
      </p:sp>
      <p:pic>
        <p:nvPicPr>
          <p:cNvPr id="17" name="Picture 16" descr="email-icon.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19985" y="5172520"/>
            <a:ext cx="387368" cy="384000"/>
          </a:xfrm>
          <a:prstGeom prst="rect">
            <a:avLst/>
          </a:prstGeom>
        </p:spPr>
      </p:pic>
    </p:spTree>
    <p:extLst>
      <p:ext uri="{BB962C8B-B14F-4D97-AF65-F5344CB8AC3E}">
        <p14:creationId xmlns:p14="http://schemas.microsoft.com/office/powerpoint/2010/main" val="296350493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Slide with Tex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r>
              <a:rPr lang="en-GB" dirty="0"/>
              <a:t>Click icon to add picture</a:t>
            </a:r>
            <a:endParaRPr lang="en-US" dirty="0"/>
          </a:p>
        </p:txBody>
      </p:sp>
      <p:sp>
        <p:nvSpPr>
          <p:cNvPr id="2" name="Title 1"/>
          <p:cNvSpPr>
            <a:spLocks noGrp="1"/>
          </p:cNvSpPr>
          <p:nvPr>
            <p:ph type="title" hasCustomPrompt="1"/>
          </p:nvPr>
        </p:nvSpPr>
        <p:spPr>
          <a:xfrm>
            <a:off x="838200" y="1690691"/>
            <a:ext cx="10515600" cy="2286224"/>
          </a:xfrm>
        </p:spPr>
        <p:txBody>
          <a:bodyPr>
            <a:noAutofit/>
          </a:bodyPr>
          <a:lstStyle>
            <a:lvl1pPr algn="ctr">
              <a:defRPr sz="7466" b="1" i="0" spc="-200" baseline="0">
                <a:solidFill>
                  <a:schemeClr val="accent2"/>
                </a:solidFill>
              </a:defRPr>
            </a:lvl1pPr>
          </a:lstStyle>
          <a:p>
            <a:r>
              <a:rPr lang="en-US" dirty="0"/>
              <a:t>Text over an image should be two lines</a:t>
            </a:r>
          </a:p>
        </p:txBody>
      </p:sp>
    </p:spTree>
    <p:extLst>
      <p:ext uri="{BB962C8B-B14F-4D97-AF65-F5344CB8AC3E}">
        <p14:creationId xmlns:p14="http://schemas.microsoft.com/office/powerpoint/2010/main" val="2449965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with Text - Ultraviole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r>
              <a:rPr lang="en-GB" dirty="0"/>
              <a:t>Click icon to add picture</a:t>
            </a:r>
            <a:endParaRPr lang="en-US" dirty="0"/>
          </a:p>
        </p:txBody>
      </p:sp>
      <p:sp>
        <p:nvSpPr>
          <p:cNvPr id="2" name="Title 1"/>
          <p:cNvSpPr>
            <a:spLocks noGrp="1"/>
          </p:cNvSpPr>
          <p:nvPr>
            <p:ph type="title" hasCustomPrompt="1"/>
          </p:nvPr>
        </p:nvSpPr>
        <p:spPr>
          <a:xfrm>
            <a:off x="838200" y="1690691"/>
            <a:ext cx="10515600" cy="2286224"/>
          </a:xfrm>
        </p:spPr>
        <p:txBody>
          <a:bodyPr>
            <a:noAutofit/>
          </a:bodyPr>
          <a:lstStyle>
            <a:lvl1pPr algn="ctr">
              <a:defRPr sz="7466" b="1" i="0" spc="-200" baseline="0">
                <a:solidFill>
                  <a:schemeClr val="accent1"/>
                </a:solidFill>
              </a:defRPr>
            </a:lvl1pPr>
          </a:lstStyle>
          <a:p>
            <a:r>
              <a:rPr lang="en-US" dirty="0"/>
              <a:t>Text over an image should be two lines</a:t>
            </a:r>
          </a:p>
        </p:txBody>
      </p:sp>
    </p:spTree>
    <p:extLst>
      <p:ext uri="{BB962C8B-B14F-4D97-AF65-F5344CB8AC3E}">
        <p14:creationId xmlns:p14="http://schemas.microsoft.com/office/powerpoint/2010/main" val="160206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37A686-6E72-9B40-BDF3-4D4CD0F254F7}"/>
              </a:ext>
            </a:extLst>
          </p:cNvPr>
          <p:cNvPicPr>
            <a:picLocks noChangeAspect="1"/>
          </p:cNvPicPr>
          <p:nvPr userDrawn="1"/>
        </p:nvPicPr>
        <p:blipFill>
          <a:blip r:embed="rId2"/>
          <a:srcRect/>
          <a:stretch/>
        </p:blipFill>
        <p:spPr>
          <a:xfrm>
            <a:off x="7731359" y="1"/>
            <a:ext cx="4649163" cy="6956777"/>
          </a:xfrm>
          <a:prstGeom prst="rect">
            <a:avLst/>
          </a:prstGeom>
        </p:spPr>
      </p:pic>
      <p:sp>
        <p:nvSpPr>
          <p:cNvPr id="4" name="Rectangle 3"/>
          <p:cNvSpPr/>
          <p:nvPr userDrawn="1"/>
        </p:nvSpPr>
        <p:spPr>
          <a:xfrm>
            <a:off x="1" y="1"/>
            <a:ext cx="8073673" cy="6956777"/>
          </a:xfrm>
          <a:prstGeom prst="rect">
            <a:avLst/>
          </a:prstGeom>
          <a:solidFill>
            <a:srgbClr val="2630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n>
                <a:noFill/>
              </a:ln>
            </a:endParaRPr>
          </a:p>
        </p:txBody>
      </p:sp>
      <p:sp>
        <p:nvSpPr>
          <p:cNvPr id="2" name="Title 1"/>
          <p:cNvSpPr>
            <a:spLocks noGrp="1"/>
          </p:cNvSpPr>
          <p:nvPr>
            <p:ph type="ctrTitle" hasCustomPrompt="1"/>
          </p:nvPr>
        </p:nvSpPr>
        <p:spPr>
          <a:xfrm>
            <a:off x="514351" y="889706"/>
            <a:ext cx="5807427" cy="3817761"/>
          </a:xfrm>
        </p:spPr>
        <p:txBody>
          <a:bodyPr anchor="ctr">
            <a:noAutofit/>
          </a:bodyPr>
          <a:lstStyle>
            <a:lvl1pPr indent="0" algn="l">
              <a:lnSpc>
                <a:spcPct val="80000"/>
              </a:lnSpc>
              <a:spcBef>
                <a:spcPts val="0"/>
              </a:spcBef>
              <a:defRPr sz="6400" b="1" i="0" kern="900" cap="none" spc="-200" baseline="0">
                <a:solidFill>
                  <a:schemeClr val="bg1"/>
                </a:solidFill>
                <a:latin typeface="+mj-lt"/>
                <a:ea typeface="Verdana" charset="0"/>
                <a:cs typeface="Verdana"/>
              </a:defRPr>
            </a:lvl1pPr>
          </a:lstStyle>
          <a:p>
            <a:r>
              <a:rPr lang="en-US" dirty="0"/>
              <a:t>Main Title goes here. </a:t>
            </a:r>
          </a:p>
        </p:txBody>
      </p:sp>
      <p:pic>
        <p:nvPicPr>
          <p:cNvPr id="10" name="Picture 9" descr="Prevalent-Logo-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3353" y="353007"/>
            <a:ext cx="979888" cy="272984"/>
          </a:xfrm>
          <a:prstGeom prst="rect">
            <a:avLst/>
          </a:prstGeom>
        </p:spPr>
      </p:pic>
      <p:sp>
        <p:nvSpPr>
          <p:cNvPr id="6" name="Text Placeholder 5"/>
          <p:cNvSpPr>
            <a:spLocks noGrp="1"/>
          </p:cNvSpPr>
          <p:nvPr>
            <p:ph type="body" sz="quarter" idx="10" hasCustomPrompt="1"/>
          </p:nvPr>
        </p:nvSpPr>
        <p:spPr>
          <a:xfrm>
            <a:off x="523353" y="5547779"/>
            <a:ext cx="2856088" cy="424045"/>
          </a:xfrm>
        </p:spPr>
        <p:txBody>
          <a:bodyPr>
            <a:normAutofit/>
          </a:bodyPr>
          <a:lstStyle>
            <a:lvl1pPr marL="0" indent="0">
              <a:lnSpc>
                <a:spcPct val="110000"/>
              </a:lnSpc>
              <a:buNone/>
              <a:defRPr sz="1467" b="1" spc="0" baseline="0">
                <a:solidFill>
                  <a:schemeClr val="bg1"/>
                </a:solidFill>
              </a:defRPr>
            </a:lvl1pPr>
          </a:lstStyle>
          <a:p>
            <a:pPr lvl="0"/>
            <a:r>
              <a:rPr lang="en-US" dirty="0"/>
              <a:t>Name Surname</a:t>
            </a:r>
          </a:p>
        </p:txBody>
      </p:sp>
      <p:sp>
        <p:nvSpPr>
          <p:cNvPr id="19" name="Text Placeholder 5"/>
          <p:cNvSpPr>
            <a:spLocks noGrp="1"/>
          </p:cNvSpPr>
          <p:nvPr>
            <p:ph type="body" sz="quarter" idx="11" hasCustomPrompt="1"/>
          </p:nvPr>
        </p:nvSpPr>
        <p:spPr>
          <a:xfrm>
            <a:off x="523353" y="5818711"/>
            <a:ext cx="2856088" cy="424045"/>
          </a:xfrm>
        </p:spPr>
        <p:txBody>
          <a:bodyPr>
            <a:normAutofit/>
          </a:bodyPr>
          <a:lstStyle>
            <a:lvl1pPr marL="0" indent="0">
              <a:lnSpc>
                <a:spcPct val="110000"/>
              </a:lnSpc>
              <a:buNone/>
              <a:defRPr sz="1467" b="0" spc="0" baseline="0">
                <a:solidFill>
                  <a:schemeClr val="bg1"/>
                </a:solidFill>
              </a:defRPr>
            </a:lvl1pPr>
          </a:lstStyle>
          <a:p>
            <a:pPr lvl="0"/>
            <a:r>
              <a:rPr lang="en-US" dirty="0"/>
              <a:t>Job title</a:t>
            </a:r>
          </a:p>
        </p:txBody>
      </p:sp>
      <p:sp>
        <p:nvSpPr>
          <p:cNvPr id="20" name="Text Placeholder 5"/>
          <p:cNvSpPr>
            <a:spLocks noGrp="1"/>
          </p:cNvSpPr>
          <p:nvPr>
            <p:ph type="body" sz="quarter" idx="12" hasCustomPrompt="1"/>
          </p:nvPr>
        </p:nvSpPr>
        <p:spPr>
          <a:xfrm>
            <a:off x="523353" y="6089642"/>
            <a:ext cx="2856088" cy="424045"/>
          </a:xfrm>
        </p:spPr>
        <p:txBody>
          <a:bodyPr>
            <a:normAutofit/>
          </a:bodyPr>
          <a:lstStyle>
            <a:lvl1pPr marL="0" indent="0">
              <a:lnSpc>
                <a:spcPct val="110000"/>
              </a:lnSpc>
              <a:buNone/>
              <a:defRPr sz="1467" b="0" spc="0" baseline="0">
                <a:solidFill>
                  <a:schemeClr val="bg1"/>
                </a:solidFill>
              </a:defRPr>
            </a:lvl1pPr>
          </a:lstStyle>
          <a:p>
            <a:pPr lvl="0"/>
            <a:r>
              <a:rPr lang="en-US" dirty="0" err="1"/>
              <a:t>email@prevalent.net</a:t>
            </a:r>
            <a:endParaRPr lang="en-US" dirty="0"/>
          </a:p>
        </p:txBody>
      </p:sp>
    </p:spTree>
    <p:extLst>
      <p:ext uri="{BB962C8B-B14F-4D97-AF65-F5344CB8AC3E}">
        <p14:creationId xmlns:p14="http://schemas.microsoft.com/office/powerpoint/2010/main" val="3819828480"/>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Simple Bullets">
    <p:spTree>
      <p:nvGrpSpPr>
        <p:cNvPr id="1" name=""/>
        <p:cNvGrpSpPr/>
        <p:nvPr/>
      </p:nvGrpSpPr>
      <p:grpSpPr>
        <a:xfrm>
          <a:off x="0" y="0"/>
          <a:ext cx="0" cy="0"/>
          <a:chOff x="0" y="0"/>
          <a:chExt cx="0" cy="0"/>
        </a:xfrm>
      </p:grpSpPr>
      <p:pic>
        <p:nvPicPr>
          <p:cNvPr id="9" name="Picture 8" descr="Slide-Accent-ultraviolet.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15" name="Text Placeholder 14"/>
          <p:cNvSpPr>
            <a:spLocks noGrp="1"/>
          </p:cNvSpPr>
          <p:nvPr>
            <p:ph type="body" sz="quarter" idx="11" hasCustomPrompt="1"/>
          </p:nvPr>
        </p:nvSpPr>
        <p:spPr>
          <a:xfrm>
            <a:off x="582507" y="180783"/>
            <a:ext cx="9763024" cy="529245"/>
          </a:xfrm>
        </p:spPr>
        <p:txBody>
          <a:bodyPr>
            <a:noAutofit/>
          </a:bodyPr>
          <a:lstStyle>
            <a:lvl1pPr marL="0" indent="0">
              <a:lnSpc>
                <a:spcPct val="100000"/>
              </a:lnSpc>
              <a:spcBef>
                <a:spcPts val="0"/>
              </a:spcBef>
              <a:spcAft>
                <a:spcPts val="0"/>
              </a:spcAft>
              <a:buFontTx/>
              <a:buNone/>
              <a:defRPr sz="2667" b="1" baseline="0">
                <a:solidFill>
                  <a:schemeClr val="accent2"/>
                </a:solidFill>
              </a:defRPr>
            </a:lvl1pPr>
          </a:lstStyle>
          <a:p>
            <a:pPr lvl="0"/>
            <a:r>
              <a:rPr lang="en-US" dirty="0"/>
              <a:t>Slide Title</a:t>
            </a:r>
          </a:p>
        </p:txBody>
      </p:sp>
      <p:sp>
        <p:nvSpPr>
          <p:cNvPr id="12" name="TextBox 11"/>
          <p:cNvSpPr txBox="1"/>
          <p:nvPr userDrawn="1"/>
        </p:nvSpPr>
        <p:spPr>
          <a:xfrm>
            <a:off x="8409935" y="6398957"/>
            <a:ext cx="2875383" cy="215444"/>
          </a:xfrm>
          <a:prstGeom prst="rect">
            <a:avLst/>
          </a:prstGeom>
          <a:noFill/>
        </p:spPr>
        <p:txBody>
          <a:bodyPr wrap="square" lIns="91440" tIns="45720" rIns="91440" bIns="4572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noProof="0" dirty="0">
                <a:solidFill>
                  <a:schemeClr val="bg2"/>
                </a:solidFill>
                <a:latin typeface="Arial" charset="0"/>
                <a:ea typeface="Arial" charset="0"/>
                <a:cs typeface="Arial" charset="0"/>
              </a:rPr>
              <a:t>Confidential &amp; Proprietary: NDA required. © Copyright 2019</a:t>
            </a:r>
          </a:p>
        </p:txBody>
      </p:sp>
      <p:sp>
        <p:nvSpPr>
          <p:cNvPr id="27" name="Text Placeholder 26">
            <a:extLst>
              <a:ext uri="{FF2B5EF4-FFF2-40B4-BE49-F238E27FC236}">
                <a16:creationId xmlns:a16="http://schemas.microsoft.com/office/drawing/2014/main" id="{66B27AFB-5446-D043-8BEA-97714E760E46}"/>
              </a:ext>
            </a:extLst>
          </p:cNvPr>
          <p:cNvSpPr>
            <a:spLocks noGrp="1"/>
          </p:cNvSpPr>
          <p:nvPr>
            <p:ph type="body" sz="quarter" idx="12" hasCustomPrompt="1"/>
          </p:nvPr>
        </p:nvSpPr>
        <p:spPr>
          <a:xfrm>
            <a:off x="582507" y="982134"/>
            <a:ext cx="9763760" cy="3888317"/>
          </a:xfrm>
        </p:spPr>
        <p:txBody>
          <a:bodyPr/>
          <a:lstStyle>
            <a:lvl1pPr marL="380990" indent="-380990">
              <a:lnSpc>
                <a:spcPct val="120000"/>
              </a:lnSpc>
              <a:spcAft>
                <a:spcPts val="533"/>
              </a:spcAft>
              <a:buClr>
                <a:schemeClr val="accent2"/>
              </a:buClr>
              <a:buFont typeface="Arial" panose="020B0604020202020204" pitchFamily="34" charset="0"/>
              <a:buChar char="•"/>
              <a:defRPr sz="2133">
                <a:solidFill>
                  <a:schemeClr val="tx1"/>
                </a:solidFill>
              </a:defRPr>
            </a:lvl1pPr>
            <a:lvl2pPr marL="838179" indent="-380990">
              <a:lnSpc>
                <a:spcPct val="120000"/>
              </a:lnSpc>
              <a:spcAft>
                <a:spcPts val="533"/>
              </a:spcAft>
              <a:buClr>
                <a:schemeClr val="accent2"/>
              </a:buClr>
              <a:buFont typeface="Courier New" panose="02070309020205020404" pitchFamily="49" charset="0"/>
              <a:buChar char="o"/>
              <a:defRPr sz="1867">
                <a:solidFill>
                  <a:schemeClr val="tx1"/>
                </a:solidFill>
              </a:defRPr>
            </a:lvl2pPr>
            <a:lvl3pPr marL="1295368" indent="-380990">
              <a:lnSpc>
                <a:spcPct val="120000"/>
              </a:lnSpc>
              <a:spcAft>
                <a:spcPts val="533"/>
              </a:spcAft>
              <a:buClr>
                <a:schemeClr val="accent2"/>
              </a:buClr>
              <a:buFont typeface="Wingdings" pitchFamily="2" charset="2"/>
              <a:buChar char="§"/>
              <a:defRPr sz="1600">
                <a:solidFill>
                  <a:schemeClr val="tx1"/>
                </a:solidFill>
              </a:defRPr>
            </a:lvl3pPr>
            <a:lvl4pPr marL="1752556" indent="-380990">
              <a:lnSpc>
                <a:spcPct val="120000"/>
              </a:lnSpc>
              <a:spcAft>
                <a:spcPts val="533"/>
              </a:spcAft>
              <a:buClr>
                <a:schemeClr val="accent2"/>
              </a:buClr>
              <a:buFont typeface="System Font Regular"/>
              <a:buChar char="-"/>
              <a:defRPr sz="1467">
                <a:solidFill>
                  <a:schemeClr val="tx1"/>
                </a:solidFill>
              </a:defRPr>
            </a:lvl4pPr>
            <a:lvl5pPr marL="1828754" indent="0">
              <a:buFont typeface="System Font Regular"/>
              <a:buNone/>
              <a:defRPr sz="1400"/>
            </a:lvl5pPr>
          </a:lstStyle>
          <a:p>
            <a:pPr lvl="0"/>
            <a:r>
              <a:rPr lang="en-US" dirty="0"/>
              <a:t>Bullet level 1</a:t>
            </a:r>
          </a:p>
          <a:p>
            <a:pPr lvl="1"/>
            <a:r>
              <a:rPr lang="en-US" dirty="0"/>
              <a:t>Bullet level 2</a:t>
            </a:r>
          </a:p>
          <a:p>
            <a:pPr lvl="2"/>
            <a:r>
              <a:rPr lang="en-US" dirty="0"/>
              <a:t>Bullet level 3</a:t>
            </a:r>
          </a:p>
          <a:p>
            <a:pPr lvl="3"/>
            <a:r>
              <a:rPr lang="en-US" dirty="0"/>
              <a:t>Bullet level 4</a:t>
            </a:r>
          </a:p>
          <a:p>
            <a:pPr lvl="0"/>
            <a:endParaRPr lang="en-US" dirty="0"/>
          </a:p>
        </p:txBody>
      </p:sp>
      <p:pic>
        <p:nvPicPr>
          <p:cNvPr id="28" name="Picture 27" descr="Prevalent-Logo-.png">
            <a:extLst>
              <a:ext uri="{FF2B5EF4-FFF2-40B4-BE49-F238E27FC236}">
                <a16:creationId xmlns:a16="http://schemas.microsoft.com/office/drawing/2014/main" id="{2ACF41F4-CC61-6143-AD30-528B9641AF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553" y="304999"/>
            <a:ext cx="1007999" cy="280815"/>
          </a:xfrm>
          <a:prstGeom prst="rect">
            <a:avLst/>
          </a:prstGeom>
        </p:spPr>
      </p:pic>
      <p:sp>
        <p:nvSpPr>
          <p:cNvPr id="29" name="Slide Number Placeholder 5">
            <a:extLst>
              <a:ext uri="{FF2B5EF4-FFF2-40B4-BE49-F238E27FC236}">
                <a16:creationId xmlns:a16="http://schemas.microsoft.com/office/drawing/2014/main" id="{7345D2A7-5BA8-F547-B552-D33A2BD4BC50}"/>
              </a:ext>
            </a:extLst>
          </p:cNvPr>
          <p:cNvSpPr>
            <a:spLocks noGrp="1"/>
          </p:cNvSpPr>
          <p:nvPr>
            <p:ph type="sldNum" sz="quarter" idx="14"/>
          </p:nvPr>
        </p:nvSpPr>
        <p:spPr>
          <a:xfrm>
            <a:off x="11266590" y="6313366"/>
            <a:ext cx="478351" cy="365125"/>
          </a:xfrm>
        </p:spPr>
        <p:txBody>
          <a:bodyPr/>
          <a:lstStyle>
            <a:lvl1pPr algn="r">
              <a:defRPr sz="1200">
                <a:solidFill>
                  <a:schemeClr val="bg2"/>
                </a:solidFill>
                <a:latin typeface="Arial" charset="0"/>
                <a:ea typeface="Arial" charset="0"/>
                <a:cs typeface="Arial" charset="0"/>
              </a:defRPr>
            </a:lvl1pPr>
          </a:lstStyle>
          <a:p>
            <a:fld id="{0B1AA43F-D46A-744A-9234-3C57A595C981}" type="slidenum">
              <a:rPr lang="en-US" smtClean="0"/>
              <a:pPr/>
              <a:t>‹#›</a:t>
            </a:fld>
            <a:endParaRPr lang="en-US" dirty="0"/>
          </a:p>
        </p:txBody>
      </p:sp>
    </p:spTree>
    <p:extLst>
      <p:ext uri="{BB962C8B-B14F-4D97-AF65-F5344CB8AC3E}">
        <p14:creationId xmlns:p14="http://schemas.microsoft.com/office/powerpoint/2010/main" val="474436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2 Column Bullets">
    <p:spTree>
      <p:nvGrpSpPr>
        <p:cNvPr id="1" name=""/>
        <p:cNvGrpSpPr/>
        <p:nvPr/>
      </p:nvGrpSpPr>
      <p:grpSpPr>
        <a:xfrm>
          <a:off x="0" y="0"/>
          <a:ext cx="0" cy="0"/>
          <a:chOff x="0" y="0"/>
          <a:chExt cx="0" cy="0"/>
        </a:xfrm>
      </p:grpSpPr>
      <p:pic>
        <p:nvPicPr>
          <p:cNvPr id="9" name="Picture 8" descr="Slide-Accent-ultraviolet.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2" name="Title 1"/>
          <p:cNvSpPr>
            <a:spLocks noGrp="1"/>
          </p:cNvSpPr>
          <p:nvPr>
            <p:ph type="title" hasCustomPrompt="1"/>
          </p:nvPr>
        </p:nvSpPr>
        <p:spPr>
          <a:xfrm>
            <a:off x="589279" y="935130"/>
            <a:ext cx="5468015" cy="529245"/>
          </a:xfrm>
        </p:spPr>
        <p:txBody>
          <a:bodyPr>
            <a:noAutofit/>
          </a:bodyPr>
          <a:lstStyle>
            <a:lvl1pPr algn="l">
              <a:lnSpc>
                <a:spcPct val="100000"/>
              </a:lnSpc>
              <a:defRPr sz="2133" b="0" i="0" spc="0" baseline="0">
                <a:solidFill>
                  <a:schemeClr val="tx1"/>
                </a:solidFill>
              </a:defRPr>
            </a:lvl1pPr>
          </a:lstStyle>
          <a:p>
            <a:r>
              <a:rPr lang="en-US" dirty="0"/>
              <a:t>Headline goes here</a:t>
            </a:r>
          </a:p>
        </p:txBody>
      </p:sp>
      <p:sp>
        <p:nvSpPr>
          <p:cNvPr id="15" name="Text Placeholder 14"/>
          <p:cNvSpPr>
            <a:spLocks noGrp="1"/>
          </p:cNvSpPr>
          <p:nvPr>
            <p:ph type="body" sz="quarter" idx="11" hasCustomPrompt="1"/>
          </p:nvPr>
        </p:nvSpPr>
        <p:spPr>
          <a:xfrm>
            <a:off x="589280" y="180783"/>
            <a:ext cx="9756251" cy="529245"/>
          </a:xfrm>
        </p:spPr>
        <p:txBody>
          <a:bodyPr>
            <a:noAutofit/>
          </a:bodyPr>
          <a:lstStyle>
            <a:lvl1pPr marL="0" indent="0">
              <a:lnSpc>
                <a:spcPct val="100000"/>
              </a:lnSpc>
              <a:spcBef>
                <a:spcPts val="0"/>
              </a:spcBef>
              <a:spcAft>
                <a:spcPts val="0"/>
              </a:spcAft>
              <a:buFontTx/>
              <a:buNone/>
              <a:defRPr sz="2667" b="1" baseline="0">
                <a:solidFill>
                  <a:schemeClr val="accent2"/>
                </a:solidFill>
              </a:defRPr>
            </a:lvl1pPr>
          </a:lstStyle>
          <a:p>
            <a:pPr lvl="0"/>
            <a:r>
              <a:rPr lang="en-US" dirty="0"/>
              <a:t>Slide Title</a:t>
            </a:r>
          </a:p>
        </p:txBody>
      </p:sp>
      <p:sp>
        <p:nvSpPr>
          <p:cNvPr id="16" name="Text Placeholder 14"/>
          <p:cNvSpPr>
            <a:spLocks noGrp="1"/>
          </p:cNvSpPr>
          <p:nvPr>
            <p:ph type="body" sz="quarter" idx="12" hasCustomPrompt="1"/>
          </p:nvPr>
        </p:nvSpPr>
        <p:spPr>
          <a:xfrm>
            <a:off x="589281" y="1535056"/>
            <a:ext cx="5468015" cy="3303040"/>
          </a:xfrm>
        </p:spPr>
        <p:txBody>
          <a:bodyPr>
            <a:normAutofit/>
          </a:bodyPr>
          <a:lstStyle>
            <a:lvl1pPr marL="228594" indent="-228594" algn="l">
              <a:lnSpc>
                <a:spcPct val="120000"/>
              </a:lnSpc>
              <a:spcBef>
                <a:spcPts val="0"/>
              </a:spcBef>
              <a:spcAft>
                <a:spcPts val="533"/>
              </a:spcAft>
              <a:buFont typeface="Arial" panose="020B0604020202020204" pitchFamily="34" charset="0"/>
              <a:buChar char="•"/>
              <a:defRPr sz="1600" baseline="0">
                <a:solidFill>
                  <a:schemeClr val="tx1"/>
                </a:solidFill>
              </a:defRPr>
            </a:lvl1pPr>
          </a:lstStyle>
          <a:p>
            <a:pPr marL="228594" marR="0" lvl="0" indent="-228594" algn="l" defTabSz="914377" rtl="0" eaLnBrk="1" fontAlgn="auto" latinLnBrk="0" hangingPunct="1">
              <a:lnSpc>
                <a:spcPct val="90000"/>
              </a:lnSpc>
              <a:spcBef>
                <a:spcPts val="1000"/>
              </a:spcBef>
              <a:spcAft>
                <a:spcPts val="0"/>
              </a:spcAft>
              <a:buClrTx/>
              <a:buSzTx/>
              <a:tabLst/>
              <a:defRPr/>
            </a:pPr>
            <a:r>
              <a:rPr lang="en-US" dirty="0"/>
              <a:t>Bullet 1</a:t>
            </a:r>
          </a:p>
          <a:p>
            <a:pPr marL="228594" marR="0" lvl="0" indent="-228594" algn="l" defTabSz="914377" rtl="0" eaLnBrk="1" fontAlgn="auto" latinLnBrk="0" hangingPunct="1">
              <a:lnSpc>
                <a:spcPct val="90000"/>
              </a:lnSpc>
              <a:spcBef>
                <a:spcPts val="1000"/>
              </a:spcBef>
              <a:spcAft>
                <a:spcPts val="0"/>
              </a:spcAft>
              <a:buClrTx/>
              <a:buSzTx/>
              <a:tabLst/>
              <a:defRPr/>
            </a:pPr>
            <a:r>
              <a:rPr lang="en-US" dirty="0"/>
              <a:t>Bullet 2</a:t>
            </a:r>
          </a:p>
          <a:p>
            <a:pPr marL="228594" marR="0" lvl="0" indent="-228594" algn="l" defTabSz="914377" rtl="0" eaLnBrk="1" fontAlgn="auto" latinLnBrk="0" hangingPunct="1">
              <a:lnSpc>
                <a:spcPct val="90000"/>
              </a:lnSpc>
              <a:spcBef>
                <a:spcPts val="1000"/>
              </a:spcBef>
              <a:spcAft>
                <a:spcPts val="0"/>
              </a:spcAft>
              <a:buClrTx/>
              <a:buSzTx/>
              <a:tabLst/>
              <a:defRPr/>
            </a:pPr>
            <a:r>
              <a:rPr lang="en-US" dirty="0"/>
              <a:t>Bullet 3</a:t>
            </a:r>
          </a:p>
          <a:p>
            <a:pPr marL="228594" marR="0" lvl="0" indent="-228594" algn="l" defTabSz="914377" rtl="0" eaLnBrk="1" fontAlgn="auto" latinLnBrk="0" hangingPunct="1">
              <a:lnSpc>
                <a:spcPct val="90000"/>
              </a:lnSpc>
              <a:spcBef>
                <a:spcPts val="1000"/>
              </a:spcBef>
              <a:spcAft>
                <a:spcPts val="0"/>
              </a:spcAft>
              <a:buClrTx/>
              <a:buSzTx/>
              <a:tabLst/>
              <a:defRPr/>
            </a:pPr>
            <a:r>
              <a:rPr lang="en-US" dirty="0"/>
              <a:t>Bullet 4</a:t>
            </a:r>
          </a:p>
          <a:p>
            <a:pPr marL="228594" marR="0" lvl="0" indent="-228594" algn="l" defTabSz="914377" rtl="0" eaLnBrk="1" fontAlgn="auto" latinLnBrk="0" hangingPunct="1">
              <a:lnSpc>
                <a:spcPct val="90000"/>
              </a:lnSpc>
              <a:spcBef>
                <a:spcPts val="1000"/>
              </a:spcBef>
              <a:spcAft>
                <a:spcPts val="0"/>
              </a:spcAft>
              <a:buClrTx/>
              <a:buSzTx/>
              <a:tabLst/>
              <a:defRPr/>
            </a:pPr>
            <a:r>
              <a:rPr lang="en-US" dirty="0"/>
              <a:t>Bullet 5</a:t>
            </a:r>
          </a:p>
          <a:p>
            <a:pPr marL="228594" marR="0" lvl="0" indent="-228594" algn="l" defTabSz="914377" rtl="0" eaLnBrk="1" fontAlgn="auto" latinLnBrk="0" hangingPunct="1">
              <a:lnSpc>
                <a:spcPct val="90000"/>
              </a:lnSpc>
              <a:spcBef>
                <a:spcPts val="1000"/>
              </a:spcBef>
              <a:spcAft>
                <a:spcPts val="0"/>
              </a:spcAft>
              <a:buClrTx/>
              <a:buSzTx/>
              <a:tabLst/>
              <a:defRPr/>
            </a:pPr>
            <a:endParaRPr lang="en-US" dirty="0"/>
          </a:p>
        </p:txBody>
      </p:sp>
      <p:sp>
        <p:nvSpPr>
          <p:cNvPr id="12" name="TextBox 11"/>
          <p:cNvSpPr txBox="1"/>
          <p:nvPr userDrawn="1"/>
        </p:nvSpPr>
        <p:spPr>
          <a:xfrm>
            <a:off x="8409935" y="6398957"/>
            <a:ext cx="2875383" cy="215444"/>
          </a:xfrm>
          <a:prstGeom prst="rect">
            <a:avLst/>
          </a:prstGeom>
          <a:noFill/>
        </p:spPr>
        <p:txBody>
          <a:bodyPr wrap="square" lIns="91440" tIns="45720" rIns="91440" bIns="4572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noProof="0" dirty="0">
                <a:solidFill>
                  <a:schemeClr val="bg2"/>
                </a:solidFill>
                <a:latin typeface="Arial" charset="0"/>
                <a:ea typeface="Arial" charset="0"/>
                <a:cs typeface="Arial" charset="0"/>
              </a:rPr>
              <a:t>Confidential &amp; Proprietary: NDA required. © Copyright 2019</a:t>
            </a:r>
          </a:p>
        </p:txBody>
      </p:sp>
      <p:sp>
        <p:nvSpPr>
          <p:cNvPr id="13" name="Slide Number Placeholder 5"/>
          <p:cNvSpPr>
            <a:spLocks noGrp="1"/>
          </p:cNvSpPr>
          <p:nvPr>
            <p:ph type="sldNum" sz="quarter" idx="14"/>
          </p:nvPr>
        </p:nvSpPr>
        <p:spPr>
          <a:xfrm>
            <a:off x="11266590" y="6313366"/>
            <a:ext cx="478351" cy="365125"/>
          </a:xfrm>
        </p:spPr>
        <p:txBody>
          <a:bodyPr/>
          <a:lstStyle>
            <a:lvl1pPr algn="r">
              <a:defRPr sz="1200">
                <a:solidFill>
                  <a:schemeClr val="bg2"/>
                </a:solidFill>
                <a:latin typeface="Arial" charset="0"/>
                <a:ea typeface="Arial" charset="0"/>
                <a:cs typeface="Arial" charset="0"/>
              </a:defRPr>
            </a:lvl1pPr>
          </a:lstStyle>
          <a:p>
            <a:fld id="{0B1AA43F-D46A-744A-9234-3C57A595C981}" type="slidenum">
              <a:rPr lang="en-US" smtClean="0"/>
              <a:pPr/>
              <a:t>‹#›</a:t>
            </a:fld>
            <a:endParaRPr lang="en-US" dirty="0"/>
          </a:p>
        </p:txBody>
      </p:sp>
      <p:sp>
        <p:nvSpPr>
          <p:cNvPr id="14" name="Text Placeholder 14">
            <a:extLst>
              <a:ext uri="{FF2B5EF4-FFF2-40B4-BE49-F238E27FC236}">
                <a16:creationId xmlns:a16="http://schemas.microsoft.com/office/drawing/2014/main" id="{19CDBCDA-2C02-474B-9F49-A68F5C71A07C}"/>
              </a:ext>
            </a:extLst>
          </p:cNvPr>
          <p:cNvSpPr>
            <a:spLocks noGrp="1"/>
          </p:cNvSpPr>
          <p:nvPr>
            <p:ph type="body" sz="quarter" idx="15" hasCustomPrompt="1"/>
          </p:nvPr>
        </p:nvSpPr>
        <p:spPr>
          <a:xfrm>
            <a:off x="6355441" y="1535056"/>
            <a:ext cx="5538409" cy="3303040"/>
          </a:xfrm>
        </p:spPr>
        <p:txBody>
          <a:bodyPr>
            <a:normAutofit/>
          </a:bodyPr>
          <a:lstStyle>
            <a:lvl1pPr marL="228594" indent="-228594" algn="l">
              <a:lnSpc>
                <a:spcPct val="120000"/>
              </a:lnSpc>
              <a:spcBef>
                <a:spcPts val="0"/>
              </a:spcBef>
              <a:spcAft>
                <a:spcPts val="533"/>
              </a:spcAft>
              <a:buFont typeface="Arial" panose="020B0604020202020204" pitchFamily="34" charset="0"/>
              <a:buChar char="•"/>
              <a:defRPr sz="1600" baseline="0">
                <a:solidFill>
                  <a:schemeClr val="tx1"/>
                </a:solidFill>
              </a:defRPr>
            </a:lvl1pPr>
          </a:lstStyle>
          <a:p>
            <a:pPr marL="228594" marR="0" lvl="0" indent="-228594" algn="l" defTabSz="914377" rtl="0" eaLnBrk="1" fontAlgn="auto" latinLnBrk="0" hangingPunct="1">
              <a:lnSpc>
                <a:spcPct val="90000"/>
              </a:lnSpc>
              <a:spcBef>
                <a:spcPts val="1000"/>
              </a:spcBef>
              <a:spcAft>
                <a:spcPts val="0"/>
              </a:spcAft>
              <a:buClrTx/>
              <a:buSzTx/>
              <a:tabLst/>
              <a:defRPr/>
            </a:pPr>
            <a:r>
              <a:rPr lang="en-US" dirty="0"/>
              <a:t>Bullet 1</a:t>
            </a:r>
          </a:p>
          <a:p>
            <a:pPr marL="228594" marR="0" lvl="0" indent="-228594" algn="l" defTabSz="914377" rtl="0" eaLnBrk="1" fontAlgn="auto" latinLnBrk="0" hangingPunct="1">
              <a:lnSpc>
                <a:spcPct val="90000"/>
              </a:lnSpc>
              <a:spcBef>
                <a:spcPts val="1000"/>
              </a:spcBef>
              <a:spcAft>
                <a:spcPts val="0"/>
              </a:spcAft>
              <a:buClrTx/>
              <a:buSzTx/>
              <a:tabLst/>
              <a:defRPr/>
            </a:pPr>
            <a:r>
              <a:rPr lang="en-US" dirty="0"/>
              <a:t>Bullet 2</a:t>
            </a:r>
          </a:p>
          <a:p>
            <a:pPr marL="228594" marR="0" lvl="0" indent="-228594" algn="l" defTabSz="914377" rtl="0" eaLnBrk="1" fontAlgn="auto" latinLnBrk="0" hangingPunct="1">
              <a:lnSpc>
                <a:spcPct val="90000"/>
              </a:lnSpc>
              <a:spcBef>
                <a:spcPts val="1000"/>
              </a:spcBef>
              <a:spcAft>
                <a:spcPts val="0"/>
              </a:spcAft>
              <a:buClrTx/>
              <a:buSzTx/>
              <a:tabLst/>
              <a:defRPr/>
            </a:pPr>
            <a:r>
              <a:rPr lang="en-US" dirty="0"/>
              <a:t>Bullet 3</a:t>
            </a:r>
          </a:p>
          <a:p>
            <a:pPr marL="228594" marR="0" lvl="0" indent="-228594" algn="l" defTabSz="914377" rtl="0" eaLnBrk="1" fontAlgn="auto" latinLnBrk="0" hangingPunct="1">
              <a:lnSpc>
                <a:spcPct val="90000"/>
              </a:lnSpc>
              <a:spcBef>
                <a:spcPts val="1000"/>
              </a:spcBef>
              <a:spcAft>
                <a:spcPts val="0"/>
              </a:spcAft>
              <a:buClrTx/>
              <a:buSzTx/>
              <a:tabLst/>
              <a:defRPr/>
            </a:pPr>
            <a:r>
              <a:rPr lang="en-US" dirty="0"/>
              <a:t>Bullet 4</a:t>
            </a:r>
          </a:p>
          <a:p>
            <a:pPr marL="228594" marR="0" lvl="0" indent="-228594" algn="l" defTabSz="914377" rtl="0" eaLnBrk="1" fontAlgn="auto" latinLnBrk="0" hangingPunct="1">
              <a:lnSpc>
                <a:spcPct val="90000"/>
              </a:lnSpc>
              <a:spcBef>
                <a:spcPts val="1000"/>
              </a:spcBef>
              <a:spcAft>
                <a:spcPts val="0"/>
              </a:spcAft>
              <a:buClrTx/>
              <a:buSzTx/>
              <a:tabLst/>
              <a:defRPr/>
            </a:pPr>
            <a:r>
              <a:rPr lang="en-US" dirty="0"/>
              <a:t>Bullet 5</a:t>
            </a:r>
          </a:p>
          <a:p>
            <a:pPr marL="228594" marR="0" lvl="0" indent="-228594" algn="l" defTabSz="914377" rtl="0" eaLnBrk="1" fontAlgn="auto" latinLnBrk="0" hangingPunct="1">
              <a:lnSpc>
                <a:spcPct val="90000"/>
              </a:lnSpc>
              <a:spcBef>
                <a:spcPts val="1000"/>
              </a:spcBef>
              <a:spcAft>
                <a:spcPts val="0"/>
              </a:spcAft>
              <a:buClrTx/>
              <a:buSzTx/>
              <a:tabLst/>
              <a:defRPr/>
            </a:pPr>
            <a:endParaRPr lang="en-US" dirty="0"/>
          </a:p>
        </p:txBody>
      </p:sp>
      <p:sp>
        <p:nvSpPr>
          <p:cNvPr id="6" name="Text Placeholder 5">
            <a:extLst>
              <a:ext uri="{FF2B5EF4-FFF2-40B4-BE49-F238E27FC236}">
                <a16:creationId xmlns:a16="http://schemas.microsoft.com/office/drawing/2014/main" id="{E547FFDE-9519-934E-A377-E9D4B8DAF792}"/>
              </a:ext>
            </a:extLst>
          </p:cNvPr>
          <p:cNvSpPr>
            <a:spLocks noGrp="1"/>
          </p:cNvSpPr>
          <p:nvPr>
            <p:ph type="body" sz="quarter" idx="16" hasCustomPrompt="1"/>
          </p:nvPr>
        </p:nvSpPr>
        <p:spPr>
          <a:xfrm>
            <a:off x="6356351" y="935131"/>
            <a:ext cx="5537200" cy="529245"/>
          </a:xfrm>
        </p:spPr>
        <p:txBody>
          <a:bodyPr anchor="ctr">
            <a:normAutofit/>
          </a:bodyPr>
          <a:lstStyle>
            <a:lvl1pPr>
              <a:lnSpc>
                <a:spcPct val="100000"/>
              </a:lnSpc>
              <a:spcBef>
                <a:spcPts val="0"/>
              </a:spcBef>
              <a:defRPr sz="2133">
                <a:solidFill>
                  <a:schemeClr val="tx1"/>
                </a:solidFill>
                <a:latin typeface="+mj-lt"/>
              </a:defRPr>
            </a:lvl1pPr>
          </a:lstStyle>
          <a:p>
            <a:pPr lvl="0"/>
            <a:r>
              <a:rPr lang="en-US" dirty="0"/>
              <a:t>Headline goes here</a:t>
            </a:r>
          </a:p>
        </p:txBody>
      </p:sp>
      <p:pic>
        <p:nvPicPr>
          <p:cNvPr id="17" name="Picture 16" descr="Prevalent-Logo-.png">
            <a:extLst>
              <a:ext uri="{FF2B5EF4-FFF2-40B4-BE49-F238E27FC236}">
                <a16:creationId xmlns:a16="http://schemas.microsoft.com/office/drawing/2014/main" id="{E826D891-EBA5-2A42-B079-C85E0BF75E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553" y="304999"/>
            <a:ext cx="1007999" cy="280815"/>
          </a:xfrm>
          <a:prstGeom prst="rect">
            <a:avLst/>
          </a:prstGeom>
        </p:spPr>
      </p:pic>
    </p:spTree>
    <p:extLst>
      <p:ext uri="{BB962C8B-B14F-4D97-AF65-F5344CB8AC3E}">
        <p14:creationId xmlns:p14="http://schemas.microsoft.com/office/powerpoint/2010/main" val="1376474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9" name="Picture 8" descr="Slide-Accent-ultraviolet.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2" name="Title 1"/>
          <p:cNvSpPr>
            <a:spLocks noGrp="1"/>
          </p:cNvSpPr>
          <p:nvPr>
            <p:ph type="title" hasCustomPrompt="1"/>
          </p:nvPr>
        </p:nvSpPr>
        <p:spPr>
          <a:xfrm>
            <a:off x="606939" y="771452"/>
            <a:ext cx="4715933" cy="1183139"/>
          </a:xfrm>
        </p:spPr>
        <p:txBody>
          <a:bodyPr>
            <a:noAutofit/>
          </a:bodyPr>
          <a:lstStyle>
            <a:lvl1pPr algn="l">
              <a:defRPr sz="4267" b="1" i="0" spc="-200" baseline="0"/>
            </a:lvl1pPr>
          </a:lstStyle>
          <a:p>
            <a:r>
              <a:rPr lang="en-US" dirty="0"/>
              <a:t>Headline goes here</a:t>
            </a:r>
          </a:p>
        </p:txBody>
      </p:sp>
      <p:sp>
        <p:nvSpPr>
          <p:cNvPr id="15" name="Text Placeholder 14"/>
          <p:cNvSpPr>
            <a:spLocks noGrp="1"/>
          </p:cNvSpPr>
          <p:nvPr>
            <p:ph type="body" sz="quarter" idx="11" hasCustomPrompt="1"/>
          </p:nvPr>
        </p:nvSpPr>
        <p:spPr>
          <a:xfrm>
            <a:off x="606940" y="290892"/>
            <a:ext cx="2990849" cy="309033"/>
          </a:xfrm>
        </p:spPr>
        <p:txBody>
          <a:bodyPr>
            <a:normAutofit/>
          </a:bodyPr>
          <a:lstStyle>
            <a:lvl1pPr marL="0" indent="0">
              <a:buFontTx/>
              <a:buNone/>
              <a:defRPr sz="1333"/>
            </a:lvl1pPr>
          </a:lstStyle>
          <a:p>
            <a:pPr lvl="0"/>
            <a:r>
              <a:rPr lang="en-US" dirty="0"/>
              <a:t>Slide Title</a:t>
            </a:r>
          </a:p>
        </p:txBody>
      </p:sp>
      <p:sp>
        <p:nvSpPr>
          <p:cNvPr id="16" name="Text Placeholder 14"/>
          <p:cNvSpPr>
            <a:spLocks noGrp="1"/>
          </p:cNvSpPr>
          <p:nvPr>
            <p:ph type="body" sz="quarter" idx="12" hasCustomPrompt="1"/>
          </p:nvPr>
        </p:nvSpPr>
        <p:spPr>
          <a:xfrm>
            <a:off x="606940" y="2322891"/>
            <a:ext cx="5538409" cy="2515204"/>
          </a:xfrm>
        </p:spPr>
        <p:txBody>
          <a:bodyPr>
            <a:normAutofit/>
          </a:bodyPr>
          <a:lstStyle>
            <a:lvl1pPr marL="0" indent="0" algn="l">
              <a:lnSpc>
                <a:spcPts val="2000"/>
              </a:lnSpc>
              <a:buFontTx/>
              <a:buNone/>
              <a:defRPr sz="1600"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Regulatory frameworks and cyber security best practices require organizations to validate that their vendors, partners, and other third parties have adequate controls in place over their data. And with data breaches attributed to third parties increasing, it’s never been more important to have this control.</a:t>
            </a:r>
          </a:p>
        </p:txBody>
      </p:sp>
      <p:sp>
        <p:nvSpPr>
          <p:cNvPr id="4" name="Text Placeholder 3"/>
          <p:cNvSpPr>
            <a:spLocks noGrp="1"/>
          </p:cNvSpPr>
          <p:nvPr>
            <p:ph type="body" sz="quarter" idx="13" hasCustomPrompt="1"/>
          </p:nvPr>
        </p:nvSpPr>
        <p:spPr>
          <a:xfrm>
            <a:off x="606939" y="4141411"/>
            <a:ext cx="3367616" cy="2084445"/>
          </a:xfrm>
        </p:spPr>
        <p:txBody>
          <a:bodyPr>
            <a:normAutofit/>
          </a:bodyPr>
          <a:lstStyle>
            <a:lvl5pPr marL="116414" indent="-116414">
              <a:defRPr sz="1333" baseline="0"/>
            </a:lvl5pPr>
          </a:lstStyle>
          <a:p>
            <a:pPr lvl="4"/>
            <a:r>
              <a:rPr lang="en-US" dirty="0"/>
              <a:t>Item 1</a:t>
            </a:r>
          </a:p>
          <a:p>
            <a:pPr lvl="4"/>
            <a:r>
              <a:rPr lang="en-US" dirty="0"/>
              <a:t>Item 2</a:t>
            </a:r>
          </a:p>
          <a:p>
            <a:pPr lvl="4"/>
            <a:r>
              <a:rPr lang="en-US" dirty="0"/>
              <a:t>Item 3</a:t>
            </a:r>
          </a:p>
          <a:p>
            <a:pPr lvl="4"/>
            <a:r>
              <a:rPr lang="en-US" dirty="0"/>
              <a:t>Item 4</a:t>
            </a:r>
          </a:p>
          <a:p>
            <a:pPr lvl="4"/>
            <a:r>
              <a:rPr lang="en-US" dirty="0"/>
              <a:t>Item 5</a:t>
            </a:r>
          </a:p>
          <a:p>
            <a:pPr lvl="4"/>
            <a:endParaRPr lang="en-US" dirty="0"/>
          </a:p>
          <a:p>
            <a:pPr lvl="4"/>
            <a:endParaRPr lang="en-US" dirty="0"/>
          </a:p>
        </p:txBody>
      </p:sp>
      <p:sp>
        <p:nvSpPr>
          <p:cNvPr id="12" name="TextBox 11"/>
          <p:cNvSpPr txBox="1"/>
          <p:nvPr userDrawn="1"/>
        </p:nvSpPr>
        <p:spPr>
          <a:xfrm>
            <a:off x="8409935" y="6398957"/>
            <a:ext cx="2875383" cy="215444"/>
          </a:xfrm>
          <a:prstGeom prst="rect">
            <a:avLst/>
          </a:prstGeom>
          <a:noFill/>
        </p:spPr>
        <p:txBody>
          <a:bodyPr wrap="square" lIns="91440" tIns="45720" rIns="91440" bIns="4572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noProof="0" dirty="0">
                <a:solidFill>
                  <a:schemeClr val="bg2"/>
                </a:solidFill>
                <a:latin typeface="Arial" charset="0"/>
                <a:ea typeface="Arial" charset="0"/>
                <a:cs typeface="Arial" charset="0"/>
              </a:rPr>
              <a:t>Confidential &amp; Proprietary: NDA required. © Copyright 2019</a:t>
            </a:r>
          </a:p>
        </p:txBody>
      </p:sp>
      <p:sp>
        <p:nvSpPr>
          <p:cNvPr id="13" name="Slide Number Placeholder 5"/>
          <p:cNvSpPr>
            <a:spLocks noGrp="1"/>
          </p:cNvSpPr>
          <p:nvPr>
            <p:ph type="sldNum" sz="quarter" idx="14"/>
          </p:nvPr>
        </p:nvSpPr>
        <p:spPr>
          <a:xfrm>
            <a:off x="11266590" y="6313366"/>
            <a:ext cx="478351" cy="365125"/>
          </a:xfrm>
        </p:spPr>
        <p:txBody>
          <a:bodyPr/>
          <a:lstStyle>
            <a:lvl1pPr algn="r">
              <a:defRPr sz="1200">
                <a:solidFill>
                  <a:schemeClr val="bg2"/>
                </a:solidFill>
                <a:latin typeface="Arial" charset="0"/>
                <a:ea typeface="Arial" charset="0"/>
                <a:cs typeface="Arial" charset="0"/>
              </a:defRPr>
            </a:lvl1pPr>
          </a:lstStyle>
          <a:p>
            <a:fld id="{0B1AA43F-D46A-744A-9234-3C57A595C981}" type="slidenum">
              <a:rPr lang="en-US" smtClean="0"/>
              <a:pPr/>
              <a:t>‹#›</a:t>
            </a:fld>
            <a:endParaRPr lang="en-US" dirty="0"/>
          </a:p>
        </p:txBody>
      </p:sp>
      <p:pic>
        <p:nvPicPr>
          <p:cNvPr id="14" name="Picture 13" descr="Prevalent-Logo-.png">
            <a:extLst>
              <a:ext uri="{FF2B5EF4-FFF2-40B4-BE49-F238E27FC236}">
                <a16:creationId xmlns:a16="http://schemas.microsoft.com/office/drawing/2014/main" id="{A27962BE-4080-7F42-B301-CA19C1FB1E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553" y="304999"/>
            <a:ext cx="1007999" cy="280815"/>
          </a:xfrm>
          <a:prstGeom prst="rect">
            <a:avLst/>
          </a:prstGeom>
        </p:spPr>
      </p:pic>
    </p:spTree>
    <p:extLst>
      <p:ext uri="{BB962C8B-B14F-4D97-AF65-F5344CB8AC3E}">
        <p14:creationId xmlns:p14="http://schemas.microsoft.com/office/powerpoint/2010/main" val="2896383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Image Split">
    <p:spTree>
      <p:nvGrpSpPr>
        <p:cNvPr id="1" name=""/>
        <p:cNvGrpSpPr/>
        <p:nvPr/>
      </p:nvGrpSpPr>
      <p:grpSpPr>
        <a:xfrm>
          <a:off x="0" y="0"/>
          <a:ext cx="0" cy="0"/>
          <a:chOff x="0" y="0"/>
          <a:chExt cx="0" cy="0"/>
        </a:xfrm>
      </p:grpSpPr>
      <p:pic>
        <p:nvPicPr>
          <p:cNvPr id="8" name="Picture 7" descr="Slide-Accent-ultraviolet.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6" name="Rectangle 5"/>
          <p:cNvSpPr/>
          <p:nvPr userDrawn="1"/>
        </p:nvSpPr>
        <p:spPr>
          <a:xfrm>
            <a:off x="6434667" y="0"/>
            <a:ext cx="5757333" cy="6858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Picture Placeholder 6"/>
          <p:cNvSpPr>
            <a:spLocks noGrp="1"/>
          </p:cNvSpPr>
          <p:nvPr>
            <p:ph type="pic" sz="quarter" idx="10"/>
          </p:nvPr>
        </p:nvSpPr>
        <p:spPr>
          <a:xfrm>
            <a:off x="6434667" y="0"/>
            <a:ext cx="5757333" cy="6858000"/>
          </a:xfrm>
          <a:ln>
            <a:noFill/>
          </a:ln>
        </p:spPr>
        <p:txBody>
          <a:bodyPr/>
          <a:lstStyle/>
          <a:p>
            <a:r>
              <a:rPr lang="en-GB" dirty="0"/>
              <a:t>Click icon to add picture</a:t>
            </a:r>
            <a:endParaRPr lang="en-US" dirty="0"/>
          </a:p>
        </p:txBody>
      </p:sp>
      <p:sp>
        <p:nvSpPr>
          <p:cNvPr id="2" name="Title 1"/>
          <p:cNvSpPr>
            <a:spLocks noGrp="1"/>
          </p:cNvSpPr>
          <p:nvPr>
            <p:ph type="title" hasCustomPrompt="1"/>
          </p:nvPr>
        </p:nvSpPr>
        <p:spPr>
          <a:xfrm>
            <a:off x="609600" y="771452"/>
            <a:ext cx="4715933" cy="1183139"/>
          </a:xfrm>
        </p:spPr>
        <p:txBody>
          <a:bodyPr>
            <a:noAutofit/>
          </a:bodyPr>
          <a:lstStyle>
            <a:lvl1pPr algn="l">
              <a:defRPr sz="4267" b="1" i="0" spc="-200" baseline="0"/>
            </a:lvl1pPr>
          </a:lstStyle>
          <a:p>
            <a:r>
              <a:rPr lang="en-US" dirty="0"/>
              <a:t>Headline goes here</a:t>
            </a:r>
          </a:p>
        </p:txBody>
      </p:sp>
      <p:sp>
        <p:nvSpPr>
          <p:cNvPr id="15" name="Text Placeholder 14"/>
          <p:cNvSpPr>
            <a:spLocks noGrp="1"/>
          </p:cNvSpPr>
          <p:nvPr>
            <p:ph type="body" sz="quarter" idx="11" hasCustomPrompt="1"/>
          </p:nvPr>
        </p:nvSpPr>
        <p:spPr>
          <a:xfrm>
            <a:off x="609601" y="290892"/>
            <a:ext cx="2990849" cy="309033"/>
          </a:xfrm>
        </p:spPr>
        <p:txBody>
          <a:bodyPr>
            <a:normAutofit/>
          </a:bodyPr>
          <a:lstStyle>
            <a:lvl1pPr marL="0" indent="0">
              <a:buFontTx/>
              <a:buNone/>
              <a:defRPr sz="1333"/>
            </a:lvl1pPr>
          </a:lstStyle>
          <a:p>
            <a:pPr lvl="0"/>
            <a:r>
              <a:rPr lang="en-US" dirty="0"/>
              <a:t>Slide Title</a:t>
            </a:r>
          </a:p>
        </p:txBody>
      </p:sp>
      <p:sp>
        <p:nvSpPr>
          <p:cNvPr id="16" name="Text Placeholder 14"/>
          <p:cNvSpPr>
            <a:spLocks noGrp="1"/>
          </p:cNvSpPr>
          <p:nvPr>
            <p:ph type="body" sz="quarter" idx="12" hasCustomPrompt="1"/>
          </p:nvPr>
        </p:nvSpPr>
        <p:spPr>
          <a:xfrm>
            <a:off x="609601" y="2322891"/>
            <a:ext cx="5538409" cy="2515204"/>
          </a:xfrm>
        </p:spPr>
        <p:txBody>
          <a:bodyPr>
            <a:normAutofit/>
          </a:bodyPr>
          <a:lstStyle>
            <a:lvl1pPr marL="0" indent="0" algn="l">
              <a:lnSpc>
                <a:spcPts val="2000"/>
              </a:lnSpc>
              <a:buFontTx/>
              <a:buNone/>
              <a:defRPr sz="1600"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Regulatory frameworks and cyber security best practices require organizations to validate that their vendors, partners, and other third parties have adequate controls in place over their data. And with data breaches attributed to third parties increasing, it’s never been more important to have this control.</a:t>
            </a:r>
          </a:p>
        </p:txBody>
      </p:sp>
      <p:pic>
        <p:nvPicPr>
          <p:cNvPr id="9" name="Picture 8" descr="Prevalent-Logo-.png">
            <a:extLst>
              <a:ext uri="{FF2B5EF4-FFF2-40B4-BE49-F238E27FC236}">
                <a16:creationId xmlns:a16="http://schemas.microsoft.com/office/drawing/2014/main" id="{08D9D838-5B04-F34D-9E06-A5EE2B9982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1" y="6348747"/>
            <a:ext cx="1007999" cy="280815"/>
          </a:xfrm>
          <a:prstGeom prst="rect">
            <a:avLst/>
          </a:prstGeom>
        </p:spPr>
      </p:pic>
    </p:spTree>
    <p:extLst>
      <p:ext uri="{BB962C8B-B14F-4D97-AF65-F5344CB8AC3E}">
        <p14:creationId xmlns:p14="http://schemas.microsoft.com/office/powerpoint/2010/main" val="344098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pic>
        <p:nvPicPr>
          <p:cNvPr id="19" name="Picture 18" descr="Slide-Accent-ultraviolet.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2" name="Title 1"/>
          <p:cNvSpPr>
            <a:spLocks noGrp="1"/>
          </p:cNvSpPr>
          <p:nvPr>
            <p:ph type="title" hasCustomPrompt="1"/>
          </p:nvPr>
        </p:nvSpPr>
        <p:spPr>
          <a:xfrm>
            <a:off x="609601" y="771453"/>
            <a:ext cx="4537759" cy="1295583"/>
          </a:xfrm>
        </p:spPr>
        <p:txBody>
          <a:bodyPr>
            <a:noAutofit/>
          </a:bodyPr>
          <a:lstStyle>
            <a:lvl1pPr algn="l">
              <a:defRPr sz="4267" b="1" i="0" spc="-200" baseline="0"/>
            </a:lvl1pPr>
          </a:lstStyle>
          <a:p>
            <a:r>
              <a:rPr lang="en-US" dirty="0"/>
              <a:t>Multi-line headline can go here</a:t>
            </a:r>
          </a:p>
        </p:txBody>
      </p:sp>
      <p:sp>
        <p:nvSpPr>
          <p:cNvPr id="15" name="Text Placeholder 14"/>
          <p:cNvSpPr>
            <a:spLocks noGrp="1"/>
          </p:cNvSpPr>
          <p:nvPr>
            <p:ph type="body" sz="quarter" idx="11" hasCustomPrompt="1"/>
          </p:nvPr>
        </p:nvSpPr>
        <p:spPr>
          <a:xfrm>
            <a:off x="609601" y="290892"/>
            <a:ext cx="2990849" cy="309033"/>
          </a:xfrm>
        </p:spPr>
        <p:txBody>
          <a:bodyPr>
            <a:normAutofit/>
          </a:bodyPr>
          <a:lstStyle>
            <a:lvl1pPr marL="0" indent="0">
              <a:buFontTx/>
              <a:buNone/>
              <a:defRPr sz="1333"/>
            </a:lvl1pPr>
          </a:lstStyle>
          <a:p>
            <a:pPr lvl="0"/>
            <a:r>
              <a:rPr lang="en-US" dirty="0"/>
              <a:t>Slide Title</a:t>
            </a:r>
          </a:p>
        </p:txBody>
      </p:sp>
      <p:sp>
        <p:nvSpPr>
          <p:cNvPr id="16" name="Text Placeholder 14"/>
          <p:cNvSpPr>
            <a:spLocks noGrp="1"/>
          </p:cNvSpPr>
          <p:nvPr>
            <p:ph type="body" sz="quarter" idx="12" hasCustomPrompt="1"/>
          </p:nvPr>
        </p:nvSpPr>
        <p:spPr>
          <a:xfrm>
            <a:off x="6218164" y="925969"/>
            <a:ext cx="1068009" cy="309033"/>
          </a:xfrm>
        </p:spPr>
        <p:txBody>
          <a:bodyPr>
            <a:normAutofit/>
          </a:bodyPr>
          <a:lstStyle>
            <a:lvl1pPr marL="0" indent="0" algn="l">
              <a:lnSpc>
                <a:spcPct val="110000"/>
              </a:lnSpc>
              <a:buFontTx/>
              <a:buNone/>
              <a:defRPr sz="1333" b="1"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Title</a:t>
            </a:r>
          </a:p>
        </p:txBody>
      </p:sp>
      <p:sp>
        <p:nvSpPr>
          <p:cNvPr id="4" name="Text Placeholder 3"/>
          <p:cNvSpPr>
            <a:spLocks noGrp="1"/>
          </p:cNvSpPr>
          <p:nvPr>
            <p:ph type="body" sz="quarter" idx="13" hasCustomPrompt="1"/>
          </p:nvPr>
        </p:nvSpPr>
        <p:spPr>
          <a:xfrm>
            <a:off x="6218163" y="1244679"/>
            <a:ext cx="2500085" cy="2195891"/>
          </a:xfrm>
        </p:spPr>
        <p:txBody>
          <a:bodyPr>
            <a:normAutofit/>
          </a:bodyPr>
          <a:lstStyle>
            <a:lvl5pPr marL="0" marR="0" indent="0" algn="l" defTabSz="914377" rtl="0" eaLnBrk="1" fontAlgn="auto" latinLnBrk="0" hangingPunct="1">
              <a:lnSpc>
                <a:spcPts val="1600"/>
              </a:lnSpc>
              <a:spcBef>
                <a:spcPts val="0"/>
              </a:spcBef>
              <a:spcAft>
                <a:spcPts val="0"/>
              </a:spcAft>
              <a:buClrTx/>
              <a:buSzTx/>
              <a:buFont typeface="Arial"/>
              <a:buNone/>
              <a:tabLst/>
              <a:defRPr sz="1200" baseline="0"/>
            </a:lvl5pPr>
          </a:lstStyle>
          <a:p>
            <a:pPr marL="0" marR="0" lvl="4" indent="0" algn="l" defTabSz="914377" rtl="0" eaLnBrk="1" fontAlgn="auto" latinLnBrk="0" hangingPunct="1">
              <a:lnSpc>
                <a:spcPct val="90000"/>
              </a:lnSpc>
              <a:spcBef>
                <a:spcPts val="0"/>
              </a:spcBef>
              <a:spcAft>
                <a:spcPts val="0"/>
              </a:spcAft>
              <a:buClrTx/>
              <a:buSzTx/>
              <a:buFont typeface="Arial"/>
              <a:buNone/>
              <a:tabLst/>
              <a:defRPr/>
            </a:pPr>
            <a:r>
              <a:rPr lang="en-US" dirty="0"/>
              <a:t>Content that runs multiple lines can be placed in these body copy blocks. Content that runs multiple lines can be placed in these body copy blocks.</a:t>
            </a:r>
          </a:p>
        </p:txBody>
      </p:sp>
      <p:sp>
        <p:nvSpPr>
          <p:cNvPr id="9" name="Text Placeholder 14"/>
          <p:cNvSpPr>
            <a:spLocks noGrp="1"/>
          </p:cNvSpPr>
          <p:nvPr>
            <p:ph type="body" sz="quarter" idx="15" hasCustomPrompt="1"/>
          </p:nvPr>
        </p:nvSpPr>
        <p:spPr>
          <a:xfrm>
            <a:off x="8966201" y="925969"/>
            <a:ext cx="1068009" cy="309033"/>
          </a:xfrm>
        </p:spPr>
        <p:txBody>
          <a:bodyPr>
            <a:normAutofit/>
          </a:bodyPr>
          <a:lstStyle>
            <a:lvl1pPr marL="0" indent="0" algn="l">
              <a:lnSpc>
                <a:spcPct val="110000"/>
              </a:lnSpc>
              <a:buFontTx/>
              <a:buNone/>
              <a:defRPr sz="1333" b="1"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Title</a:t>
            </a:r>
          </a:p>
        </p:txBody>
      </p:sp>
      <p:sp>
        <p:nvSpPr>
          <p:cNvPr id="13" name="Text Placeholder 14"/>
          <p:cNvSpPr>
            <a:spLocks noGrp="1"/>
          </p:cNvSpPr>
          <p:nvPr>
            <p:ph type="body" sz="quarter" idx="17" hasCustomPrompt="1"/>
          </p:nvPr>
        </p:nvSpPr>
        <p:spPr>
          <a:xfrm>
            <a:off x="6218164" y="3703036"/>
            <a:ext cx="1068009" cy="309033"/>
          </a:xfrm>
        </p:spPr>
        <p:txBody>
          <a:bodyPr>
            <a:normAutofit/>
          </a:bodyPr>
          <a:lstStyle>
            <a:lvl1pPr marL="0" indent="0" algn="l">
              <a:lnSpc>
                <a:spcPct val="110000"/>
              </a:lnSpc>
              <a:buFontTx/>
              <a:buNone/>
              <a:defRPr sz="1333" b="1"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Title</a:t>
            </a:r>
          </a:p>
        </p:txBody>
      </p:sp>
      <p:sp>
        <p:nvSpPr>
          <p:cNvPr id="17" name="Text Placeholder 14"/>
          <p:cNvSpPr>
            <a:spLocks noGrp="1"/>
          </p:cNvSpPr>
          <p:nvPr>
            <p:ph type="body" sz="quarter" idx="19" hasCustomPrompt="1"/>
          </p:nvPr>
        </p:nvSpPr>
        <p:spPr>
          <a:xfrm>
            <a:off x="8966201" y="3703036"/>
            <a:ext cx="1068009" cy="309033"/>
          </a:xfrm>
        </p:spPr>
        <p:txBody>
          <a:bodyPr>
            <a:normAutofit/>
          </a:bodyPr>
          <a:lstStyle>
            <a:lvl1pPr marL="0" indent="0" algn="l">
              <a:lnSpc>
                <a:spcPct val="110000"/>
              </a:lnSpc>
              <a:buFontTx/>
              <a:buNone/>
              <a:defRPr sz="1333" b="1"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Title</a:t>
            </a:r>
          </a:p>
        </p:txBody>
      </p:sp>
      <p:sp>
        <p:nvSpPr>
          <p:cNvPr id="20" name="Text Placeholder 3"/>
          <p:cNvSpPr>
            <a:spLocks noGrp="1"/>
          </p:cNvSpPr>
          <p:nvPr>
            <p:ph type="body" sz="quarter" idx="20" hasCustomPrompt="1"/>
          </p:nvPr>
        </p:nvSpPr>
        <p:spPr>
          <a:xfrm>
            <a:off x="8966200" y="1244679"/>
            <a:ext cx="2500085" cy="2195891"/>
          </a:xfrm>
        </p:spPr>
        <p:txBody>
          <a:bodyPr>
            <a:normAutofit/>
          </a:bodyPr>
          <a:lstStyle>
            <a:lvl5pPr marL="0" marR="0" indent="0" algn="l" defTabSz="914377" rtl="0" eaLnBrk="1" fontAlgn="auto" latinLnBrk="0" hangingPunct="1">
              <a:lnSpc>
                <a:spcPts val="1400"/>
              </a:lnSpc>
              <a:spcBef>
                <a:spcPts val="0"/>
              </a:spcBef>
              <a:spcAft>
                <a:spcPts val="0"/>
              </a:spcAft>
              <a:buClrTx/>
              <a:buSzTx/>
              <a:buFont typeface="Arial"/>
              <a:buNone/>
              <a:tabLst/>
              <a:defRPr sz="1200" baseline="0"/>
            </a:lvl5pPr>
          </a:lstStyle>
          <a:p>
            <a:pPr marL="0" marR="0" lvl="4" indent="0" algn="l" defTabSz="914377" rtl="0" eaLnBrk="1" fontAlgn="auto" latinLnBrk="0" hangingPunct="1">
              <a:lnSpc>
                <a:spcPct val="90000"/>
              </a:lnSpc>
              <a:spcBef>
                <a:spcPts val="0"/>
              </a:spcBef>
              <a:spcAft>
                <a:spcPts val="0"/>
              </a:spcAft>
              <a:buClrTx/>
              <a:buSzTx/>
              <a:buFont typeface="Arial"/>
              <a:buNone/>
              <a:tabLst/>
              <a:defRPr/>
            </a:pPr>
            <a:r>
              <a:rPr lang="en-US" dirty="0"/>
              <a:t>Content that runs multiple lines can be placed in these body copy blocks. Content that runs multiple lines can be placed in these body copy blocks.</a:t>
            </a:r>
          </a:p>
        </p:txBody>
      </p:sp>
      <p:sp>
        <p:nvSpPr>
          <p:cNvPr id="21" name="Text Placeholder 3"/>
          <p:cNvSpPr>
            <a:spLocks noGrp="1"/>
          </p:cNvSpPr>
          <p:nvPr>
            <p:ph type="body" sz="quarter" idx="21" hasCustomPrompt="1"/>
          </p:nvPr>
        </p:nvSpPr>
        <p:spPr>
          <a:xfrm>
            <a:off x="6218163" y="4012068"/>
            <a:ext cx="2500085" cy="2195891"/>
          </a:xfrm>
        </p:spPr>
        <p:txBody>
          <a:bodyPr>
            <a:normAutofit/>
          </a:bodyPr>
          <a:lstStyle>
            <a:lvl5pPr marL="0" marR="0" indent="0" algn="l" defTabSz="914377" rtl="0" eaLnBrk="1" fontAlgn="auto" latinLnBrk="0" hangingPunct="1">
              <a:lnSpc>
                <a:spcPts val="1400"/>
              </a:lnSpc>
              <a:spcBef>
                <a:spcPts val="0"/>
              </a:spcBef>
              <a:spcAft>
                <a:spcPts val="0"/>
              </a:spcAft>
              <a:buClrTx/>
              <a:buSzTx/>
              <a:buFont typeface="Arial"/>
              <a:buNone/>
              <a:tabLst/>
              <a:defRPr sz="1200" baseline="0"/>
            </a:lvl5pPr>
          </a:lstStyle>
          <a:p>
            <a:pPr marL="0" marR="0" lvl="4" indent="0" algn="l" defTabSz="914377" rtl="0" eaLnBrk="1" fontAlgn="auto" latinLnBrk="0" hangingPunct="1">
              <a:lnSpc>
                <a:spcPct val="90000"/>
              </a:lnSpc>
              <a:spcBef>
                <a:spcPts val="0"/>
              </a:spcBef>
              <a:spcAft>
                <a:spcPts val="0"/>
              </a:spcAft>
              <a:buClrTx/>
              <a:buSzTx/>
              <a:buFont typeface="Arial"/>
              <a:buNone/>
              <a:tabLst/>
              <a:defRPr/>
            </a:pPr>
            <a:r>
              <a:rPr lang="en-US" dirty="0"/>
              <a:t>Content that runs multiple lines can be placed in these body copy blocks. Content that runs multiple lines can be placed in these body copy blocks.</a:t>
            </a:r>
          </a:p>
        </p:txBody>
      </p:sp>
      <p:sp>
        <p:nvSpPr>
          <p:cNvPr id="22" name="Text Placeholder 3"/>
          <p:cNvSpPr>
            <a:spLocks noGrp="1"/>
          </p:cNvSpPr>
          <p:nvPr>
            <p:ph type="body" sz="quarter" idx="22" hasCustomPrompt="1"/>
          </p:nvPr>
        </p:nvSpPr>
        <p:spPr>
          <a:xfrm>
            <a:off x="8966200" y="4012068"/>
            <a:ext cx="2500085" cy="2195891"/>
          </a:xfrm>
        </p:spPr>
        <p:txBody>
          <a:bodyPr>
            <a:normAutofit/>
          </a:bodyPr>
          <a:lstStyle>
            <a:lvl5pPr marL="0" marR="0" indent="0" algn="l" defTabSz="914377" rtl="0" eaLnBrk="1" fontAlgn="auto" latinLnBrk="0" hangingPunct="1">
              <a:lnSpc>
                <a:spcPts val="1400"/>
              </a:lnSpc>
              <a:spcBef>
                <a:spcPts val="0"/>
              </a:spcBef>
              <a:spcAft>
                <a:spcPts val="0"/>
              </a:spcAft>
              <a:buClrTx/>
              <a:buSzTx/>
              <a:buFont typeface="Arial"/>
              <a:buNone/>
              <a:tabLst/>
              <a:defRPr sz="1200" baseline="0"/>
            </a:lvl5pPr>
          </a:lstStyle>
          <a:p>
            <a:pPr marL="0" marR="0" lvl="4" indent="0" algn="l" defTabSz="914377" rtl="0" eaLnBrk="1" fontAlgn="auto" latinLnBrk="0" hangingPunct="1">
              <a:lnSpc>
                <a:spcPct val="90000"/>
              </a:lnSpc>
              <a:spcBef>
                <a:spcPts val="0"/>
              </a:spcBef>
              <a:spcAft>
                <a:spcPts val="0"/>
              </a:spcAft>
              <a:buClrTx/>
              <a:buSzTx/>
              <a:buFont typeface="Arial"/>
              <a:buNone/>
              <a:tabLst/>
              <a:defRPr/>
            </a:pPr>
            <a:r>
              <a:rPr lang="en-US" dirty="0"/>
              <a:t>Content that runs multiple lines can be placed in these body copy blocks. Content that runs multiple lines can be placed in these body copy blocks.</a:t>
            </a:r>
          </a:p>
        </p:txBody>
      </p:sp>
      <p:sp>
        <p:nvSpPr>
          <p:cNvPr id="23" name="TextBox 22"/>
          <p:cNvSpPr txBox="1"/>
          <p:nvPr userDrawn="1"/>
        </p:nvSpPr>
        <p:spPr>
          <a:xfrm>
            <a:off x="8409935" y="6398957"/>
            <a:ext cx="2875383" cy="215444"/>
          </a:xfrm>
          <a:prstGeom prst="rect">
            <a:avLst/>
          </a:prstGeom>
          <a:noFill/>
        </p:spPr>
        <p:txBody>
          <a:bodyPr wrap="square" lIns="91440" tIns="45720" rIns="91440" bIns="4572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noProof="0" dirty="0">
                <a:solidFill>
                  <a:schemeClr val="bg2"/>
                </a:solidFill>
                <a:latin typeface="Arial" charset="0"/>
                <a:ea typeface="Arial" charset="0"/>
                <a:cs typeface="Arial" charset="0"/>
              </a:rPr>
              <a:t>Confidential &amp; Proprietary: NDA required. © Copyright 2019</a:t>
            </a:r>
          </a:p>
        </p:txBody>
      </p:sp>
      <p:sp>
        <p:nvSpPr>
          <p:cNvPr id="24" name="Slide Number Placeholder 5"/>
          <p:cNvSpPr>
            <a:spLocks noGrp="1"/>
          </p:cNvSpPr>
          <p:nvPr>
            <p:ph type="sldNum" sz="quarter" idx="14"/>
          </p:nvPr>
        </p:nvSpPr>
        <p:spPr>
          <a:xfrm>
            <a:off x="11266590" y="6313366"/>
            <a:ext cx="478351" cy="365125"/>
          </a:xfrm>
        </p:spPr>
        <p:txBody>
          <a:bodyPr/>
          <a:lstStyle>
            <a:lvl1pPr algn="r">
              <a:defRPr sz="1200">
                <a:solidFill>
                  <a:schemeClr val="bg2"/>
                </a:solidFill>
                <a:latin typeface="Arial" charset="0"/>
                <a:ea typeface="Arial" charset="0"/>
                <a:cs typeface="Arial" charset="0"/>
              </a:defRPr>
            </a:lvl1pPr>
          </a:lstStyle>
          <a:p>
            <a:fld id="{0B1AA43F-D46A-744A-9234-3C57A595C981}" type="slidenum">
              <a:rPr lang="en-US" smtClean="0"/>
              <a:pPr/>
              <a:t>‹#›</a:t>
            </a:fld>
            <a:endParaRPr lang="en-US" dirty="0"/>
          </a:p>
        </p:txBody>
      </p:sp>
      <p:pic>
        <p:nvPicPr>
          <p:cNvPr id="26" name="Picture 25" descr="Prevalent-Logo-.png">
            <a:extLst>
              <a:ext uri="{FF2B5EF4-FFF2-40B4-BE49-F238E27FC236}">
                <a16:creationId xmlns:a16="http://schemas.microsoft.com/office/drawing/2014/main" id="{2CFA4397-7990-1043-9A0B-10718459BA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553" y="304999"/>
            <a:ext cx="1007999" cy="280815"/>
          </a:xfrm>
          <a:prstGeom prst="rect">
            <a:avLst/>
          </a:prstGeom>
        </p:spPr>
      </p:pic>
    </p:spTree>
    <p:extLst>
      <p:ext uri="{BB962C8B-B14F-4D97-AF65-F5344CB8AC3E}">
        <p14:creationId xmlns:p14="http://schemas.microsoft.com/office/powerpoint/2010/main" val="3207905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pic>
        <p:nvPicPr>
          <p:cNvPr id="21" name="Picture 20" descr="Slide-Accent-ultraviolet.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pic>
        <p:nvPicPr>
          <p:cNvPr id="20" name="Picture 19" descr="background-3.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915123" y="0"/>
            <a:ext cx="4276876" cy="6858000"/>
          </a:xfrm>
          <a:prstGeom prst="rect">
            <a:avLst/>
          </a:prstGeom>
        </p:spPr>
      </p:pic>
      <p:sp>
        <p:nvSpPr>
          <p:cNvPr id="15" name="Text Placeholder 14"/>
          <p:cNvSpPr>
            <a:spLocks noGrp="1"/>
          </p:cNvSpPr>
          <p:nvPr>
            <p:ph type="body" sz="quarter" idx="11" hasCustomPrompt="1"/>
          </p:nvPr>
        </p:nvSpPr>
        <p:spPr>
          <a:xfrm>
            <a:off x="609601" y="290892"/>
            <a:ext cx="2990849" cy="309033"/>
          </a:xfrm>
        </p:spPr>
        <p:txBody>
          <a:bodyPr>
            <a:normAutofit/>
          </a:bodyPr>
          <a:lstStyle>
            <a:lvl1pPr marL="0" indent="0">
              <a:buFontTx/>
              <a:buNone/>
              <a:defRPr sz="1333"/>
            </a:lvl1pPr>
          </a:lstStyle>
          <a:p>
            <a:pPr lvl="0"/>
            <a:r>
              <a:rPr lang="en-US" dirty="0"/>
              <a:t>Slide Title</a:t>
            </a:r>
          </a:p>
        </p:txBody>
      </p:sp>
      <p:sp>
        <p:nvSpPr>
          <p:cNvPr id="16" name="Text Placeholder 14"/>
          <p:cNvSpPr>
            <a:spLocks noGrp="1"/>
          </p:cNvSpPr>
          <p:nvPr>
            <p:ph type="body" sz="quarter" idx="12" hasCustomPrompt="1"/>
          </p:nvPr>
        </p:nvSpPr>
        <p:spPr>
          <a:xfrm>
            <a:off x="609601" y="4090084"/>
            <a:ext cx="1068009" cy="309033"/>
          </a:xfrm>
        </p:spPr>
        <p:txBody>
          <a:bodyPr>
            <a:normAutofit/>
          </a:bodyPr>
          <a:lstStyle>
            <a:lvl1pPr marL="0" indent="0" algn="l">
              <a:lnSpc>
                <a:spcPct val="110000"/>
              </a:lnSpc>
              <a:buFontTx/>
              <a:buNone/>
              <a:defRPr sz="1333" b="1"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Title</a:t>
            </a:r>
          </a:p>
        </p:txBody>
      </p:sp>
      <p:sp>
        <p:nvSpPr>
          <p:cNvPr id="4" name="Text Placeholder 3"/>
          <p:cNvSpPr>
            <a:spLocks noGrp="1"/>
          </p:cNvSpPr>
          <p:nvPr>
            <p:ph type="body" sz="quarter" idx="13" hasCustomPrompt="1"/>
          </p:nvPr>
        </p:nvSpPr>
        <p:spPr>
          <a:xfrm>
            <a:off x="609600" y="4408793"/>
            <a:ext cx="2500085" cy="1849283"/>
          </a:xfrm>
        </p:spPr>
        <p:txBody>
          <a:bodyPr>
            <a:normAutofit/>
          </a:bodyPr>
          <a:lstStyle>
            <a:lvl5pPr marL="116414" indent="-116414">
              <a:defRPr sz="1200" baseline="0"/>
            </a:lvl5pPr>
          </a:lstStyle>
          <a:p>
            <a:pPr lvl="4"/>
            <a:r>
              <a:rPr lang="en-US" dirty="0"/>
              <a:t>Item 1</a:t>
            </a:r>
          </a:p>
          <a:p>
            <a:pPr lvl="4"/>
            <a:r>
              <a:rPr lang="en-US" dirty="0"/>
              <a:t>Item 2</a:t>
            </a:r>
          </a:p>
          <a:p>
            <a:pPr lvl="4"/>
            <a:r>
              <a:rPr lang="en-US" dirty="0"/>
              <a:t>Item 3</a:t>
            </a:r>
          </a:p>
          <a:p>
            <a:pPr lvl="4"/>
            <a:r>
              <a:rPr lang="en-US" dirty="0"/>
              <a:t>Item 4</a:t>
            </a:r>
          </a:p>
          <a:p>
            <a:pPr lvl="4"/>
            <a:r>
              <a:rPr lang="en-US" dirty="0"/>
              <a:t>Item 5</a:t>
            </a:r>
          </a:p>
          <a:p>
            <a:pPr lvl="4"/>
            <a:endParaRPr lang="en-US" dirty="0"/>
          </a:p>
          <a:p>
            <a:pPr lvl="4"/>
            <a:endParaRPr lang="en-US" dirty="0"/>
          </a:p>
        </p:txBody>
      </p:sp>
      <p:sp>
        <p:nvSpPr>
          <p:cNvPr id="9" name="Text Placeholder 14"/>
          <p:cNvSpPr>
            <a:spLocks noGrp="1"/>
          </p:cNvSpPr>
          <p:nvPr>
            <p:ph type="body" sz="quarter" idx="15" hasCustomPrompt="1"/>
          </p:nvPr>
        </p:nvSpPr>
        <p:spPr>
          <a:xfrm>
            <a:off x="3266924" y="4090084"/>
            <a:ext cx="1068009" cy="309033"/>
          </a:xfrm>
        </p:spPr>
        <p:txBody>
          <a:bodyPr>
            <a:normAutofit/>
          </a:bodyPr>
          <a:lstStyle>
            <a:lvl1pPr marL="0" indent="0" algn="l">
              <a:lnSpc>
                <a:spcPct val="110000"/>
              </a:lnSpc>
              <a:buFontTx/>
              <a:buNone/>
              <a:defRPr sz="1333" b="1"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Title</a:t>
            </a:r>
          </a:p>
        </p:txBody>
      </p:sp>
      <p:sp>
        <p:nvSpPr>
          <p:cNvPr id="12" name="Text Placeholder 3"/>
          <p:cNvSpPr>
            <a:spLocks noGrp="1"/>
          </p:cNvSpPr>
          <p:nvPr>
            <p:ph type="body" sz="quarter" idx="16" hasCustomPrompt="1"/>
          </p:nvPr>
        </p:nvSpPr>
        <p:spPr>
          <a:xfrm>
            <a:off x="3266922" y="4408793"/>
            <a:ext cx="2451705" cy="1849283"/>
          </a:xfrm>
        </p:spPr>
        <p:txBody>
          <a:bodyPr>
            <a:normAutofit/>
          </a:bodyPr>
          <a:lstStyle>
            <a:lvl5pPr marL="116414" indent="-116414">
              <a:defRPr sz="1200" baseline="0"/>
            </a:lvl5pPr>
          </a:lstStyle>
          <a:p>
            <a:pPr lvl="4"/>
            <a:r>
              <a:rPr lang="en-US" dirty="0"/>
              <a:t>Item 1</a:t>
            </a:r>
          </a:p>
          <a:p>
            <a:pPr lvl="4"/>
            <a:r>
              <a:rPr lang="en-US" dirty="0"/>
              <a:t>Item 2</a:t>
            </a:r>
          </a:p>
          <a:p>
            <a:pPr lvl="4"/>
            <a:r>
              <a:rPr lang="en-US" dirty="0"/>
              <a:t>Item 3</a:t>
            </a:r>
          </a:p>
          <a:p>
            <a:pPr lvl="4"/>
            <a:r>
              <a:rPr lang="en-US" dirty="0"/>
              <a:t>Item 4</a:t>
            </a:r>
          </a:p>
          <a:p>
            <a:pPr lvl="4"/>
            <a:r>
              <a:rPr lang="en-US" dirty="0"/>
              <a:t>Item 5</a:t>
            </a:r>
          </a:p>
          <a:p>
            <a:pPr lvl="4"/>
            <a:endParaRPr lang="en-US" dirty="0"/>
          </a:p>
          <a:p>
            <a:pPr lvl="4"/>
            <a:endParaRPr lang="en-US" dirty="0"/>
          </a:p>
        </p:txBody>
      </p:sp>
      <p:sp>
        <p:nvSpPr>
          <p:cNvPr id="19" name="Title 1"/>
          <p:cNvSpPr>
            <a:spLocks noGrp="1"/>
          </p:cNvSpPr>
          <p:nvPr>
            <p:ph type="title" hasCustomPrompt="1"/>
          </p:nvPr>
        </p:nvSpPr>
        <p:spPr>
          <a:xfrm>
            <a:off x="609600" y="599924"/>
            <a:ext cx="5306181" cy="3302224"/>
          </a:xfrm>
        </p:spPr>
        <p:txBody>
          <a:bodyPr>
            <a:noAutofit/>
          </a:bodyPr>
          <a:lstStyle>
            <a:lvl1pPr algn="l">
              <a:defRPr sz="6400" b="1" i="0" spc="-200" baseline="0"/>
            </a:lvl1pPr>
          </a:lstStyle>
          <a:p>
            <a:r>
              <a:rPr lang="en-US" dirty="0"/>
              <a:t>Multiple line headline goes here</a:t>
            </a:r>
          </a:p>
        </p:txBody>
      </p:sp>
      <p:sp>
        <p:nvSpPr>
          <p:cNvPr id="13" name="TextBox 12"/>
          <p:cNvSpPr txBox="1"/>
          <p:nvPr userDrawn="1"/>
        </p:nvSpPr>
        <p:spPr>
          <a:xfrm>
            <a:off x="8409935" y="6398957"/>
            <a:ext cx="2875383" cy="215444"/>
          </a:xfrm>
          <a:prstGeom prst="rect">
            <a:avLst/>
          </a:prstGeom>
          <a:noFill/>
        </p:spPr>
        <p:txBody>
          <a:bodyPr wrap="square" lIns="91440" tIns="45720" rIns="91440" bIns="4572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noProof="0" dirty="0">
                <a:solidFill>
                  <a:schemeClr val="bg2"/>
                </a:solidFill>
                <a:latin typeface="Arial" charset="0"/>
                <a:ea typeface="Arial" charset="0"/>
                <a:cs typeface="Arial" charset="0"/>
              </a:rPr>
              <a:t>Confidential &amp; Proprietary: NDA required. © Copyright 2019</a:t>
            </a:r>
          </a:p>
        </p:txBody>
      </p:sp>
      <p:sp>
        <p:nvSpPr>
          <p:cNvPr id="14" name="Slide Number Placeholder 5"/>
          <p:cNvSpPr>
            <a:spLocks noGrp="1"/>
          </p:cNvSpPr>
          <p:nvPr>
            <p:ph type="sldNum" sz="quarter" idx="14"/>
          </p:nvPr>
        </p:nvSpPr>
        <p:spPr>
          <a:xfrm>
            <a:off x="11266590" y="6313366"/>
            <a:ext cx="478351" cy="365125"/>
          </a:xfrm>
        </p:spPr>
        <p:txBody>
          <a:bodyPr/>
          <a:lstStyle>
            <a:lvl1pPr algn="r">
              <a:defRPr sz="1200">
                <a:solidFill>
                  <a:schemeClr val="bg2"/>
                </a:solidFill>
                <a:latin typeface="Arial" charset="0"/>
                <a:ea typeface="Arial" charset="0"/>
                <a:cs typeface="Arial" charset="0"/>
              </a:defRPr>
            </a:lvl1pPr>
          </a:lstStyle>
          <a:p>
            <a:fld id="{0B1AA43F-D46A-744A-9234-3C57A595C981}" type="slidenum">
              <a:rPr lang="en-US" smtClean="0"/>
              <a:pPr/>
              <a:t>‹#›</a:t>
            </a:fld>
            <a:endParaRPr lang="en-US" dirty="0"/>
          </a:p>
        </p:txBody>
      </p:sp>
      <p:pic>
        <p:nvPicPr>
          <p:cNvPr id="22" name="Picture 21" descr="Prevalent-Logo-.png">
            <a:extLst>
              <a:ext uri="{FF2B5EF4-FFF2-40B4-BE49-F238E27FC236}">
                <a16:creationId xmlns:a16="http://schemas.microsoft.com/office/drawing/2014/main" id="{46D2CC56-F07A-334B-8141-52397A01839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85553" y="304999"/>
            <a:ext cx="1007999" cy="280815"/>
          </a:xfrm>
          <a:prstGeom prst="rect">
            <a:avLst/>
          </a:prstGeom>
        </p:spPr>
      </p:pic>
    </p:spTree>
    <p:extLst>
      <p:ext uri="{BB962C8B-B14F-4D97-AF65-F5344CB8AC3E}">
        <p14:creationId xmlns:p14="http://schemas.microsoft.com/office/powerpoint/2010/main" val="12633576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pic>
        <p:nvPicPr>
          <p:cNvPr id="21" name="Picture 20" descr="Slide-Accent-ultraviolet.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6" name="Rectangle 5"/>
          <p:cNvSpPr/>
          <p:nvPr userDrawn="1"/>
        </p:nvSpPr>
        <p:spPr>
          <a:xfrm>
            <a:off x="7305523" y="0"/>
            <a:ext cx="4886476" cy="6858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Text Placeholder 14"/>
          <p:cNvSpPr>
            <a:spLocks noGrp="1"/>
          </p:cNvSpPr>
          <p:nvPr>
            <p:ph type="body" sz="quarter" idx="11" hasCustomPrompt="1"/>
          </p:nvPr>
        </p:nvSpPr>
        <p:spPr>
          <a:xfrm>
            <a:off x="609601" y="290892"/>
            <a:ext cx="2990849" cy="309033"/>
          </a:xfrm>
        </p:spPr>
        <p:txBody>
          <a:bodyPr>
            <a:normAutofit/>
          </a:bodyPr>
          <a:lstStyle>
            <a:lvl1pPr marL="0" indent="0">
              <a:buFontTx/>
              <a:buNone/>
              <a:defRPr sz="1333"/>
            </a:lvl1pPr>
          </a:lstStyle>
          <a:p>
            <a:pPr lvl="0"/>
            <a:r>
              <a:rPr lang="en-US" dirty="0"/>
              <a:t>Slide Title</a:t>
            </a:r>
          </a:p>
        </p:txBody>
      </p:sp>
      <p:sp>
        <p:nvSpPr>
          <p:cNvPr id="8" name="Text Placeholder 14"/>
          <p:cNvSpPr>
            <a:spLocks noGrp="1"/>
          </p:cNvSpPr>
          <p:nvPr>
            <p:ph type="body" sz="quarter" idx="13" hasCustomPrompt="1"/>
          </p:nvPr>
        </p:nvSpPr>
        <p:spPr>
          <a:xfrm>
            <a:off x="7875930" y="925969"/>
            <a:ext cx="1068009" cy="309033"/>
          </a:xfrm>
        </p:spPr>
        <p:txBody>
          <a:bodyPr>
            <a:normAutofit/>
          </a:bodyPr>
          <a:lstStyle>
            <a:lvl1pPr marL="0" indent="0" algn="l">
              <a:lnSpc>
                <a:spcPct val="110000"/>
              </a:lnSpc>
              <a:buFontTx/>
              <a:buNone/>
              <a:defRPr sz="1333" b="1"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Title</a:t>
            </a:r>
          </a:p>
        </p:txBody>
      </p:sp>
      <p:sp>
        <p:nvSpPr>
          <p:cNvPr id="10" name="Text Placeholder 5"/>
          <p:cNvSpPr>
            <a:spLocks noGrp="1"/>
          </p:cNvSpPr>
          <p:nvPr>
            <p:ph type="body" sz="quarter" idx="15" hasCustomPrompt="1"/>
          </p:nvPr>
        </p:nvSpPr>
        <p:spPr>
          <a:xfrm>
            <a:off x="7875930" y="1244979"/>
            <a:ext cx="3661228" cy="1170517"/>
          </a:xfrm>
        </p:spPr>
        <p:txBody>
          <a:bodyPr>
            <a:noAutofit/>
          </a:bodyPr>
          <a:lstStyle>
            <a:lvl1pPr marL="0" marR="0" indent="0" algn="l" defTabSz="914377" rtl="0" eaLnBrk="1" fontAlgn="auto" latinLnBrk="0" hangingPunct="1">
              <a:lnSpc>
                <a:spcPts val="1493"/>
              </a:lnSpc>
              <a:spcBef>
                <a:spcPts val="1000"/>
              </a:spcBef>
              <a:spcAft>
                <a:spcPts val="0"/>
              </a:spcAft>
              <a:buClrTx/>
              <a:buSzTx/>
              <a:buFontTx/>
              <a:buNone/>
              <a:tabLst/>
              <a:defRPr sz="1200"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Body text can be multiple lines. Body text can be multiple lines. Body text can be multiple lines. Body text can be multiple lines. Body text can be multiple lines. Body text can be multiple lines.</a:t>
            </a:r>
          </a:p>
        </p:txBody>
      </p:sp>
      <p:sp>
        <p:nvSpPr>
          <p:cNvPr id="11" name="Text Placeholder 14"/>
          <p:cNvSpPr>
            <a:spLocks noGrp="1"/>
          </p:cNvSpPr>
          <p:nvPr>
            <p:ph type="body" sz="quarter" idx="16" hasCustomPrompt="1"/>
          </p:nvPr>
        </p:nvSpPr>
        <p:spPr>
          <a:xfrm>
            <a:off x="7875930" y="2415497"/>
            <a:ext cx="1068009" cy="309033"/>
          </a:xfrm>
        </p:spPr>
        <p:txBody>
          <a:bodyPr>
            <a:normAutofit/>
          </a:bodyPr>
          <a:lstStyle>
            <a:lvl1pPr marL="0" indent="0" algn="l">
              <a:lnSpc>
                <a:spcPct val="110000"/>
              </a:lnSpc>
              <a:buFontTx/>
              <a:buNone/>
              <a:defRPr sz="1333" b="1"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Title</a:t>
            </a:r>
          </a:p>
        </p:txBody>
      </p:sp>
      <p:sp>
        <p:nvSpPr>
          <p:cNvPr id="14" name="Text Placeholder 14"/>
          <p:cNvSpPr>
            <a:spLocks noGrp="1"/>
          </p:cNvSpPr>
          <p:nvPr>
            <p:ph type="body" sz="quarter" idx="18" hasCustomPrompt="1"/>
          </p:nvPr>
        </p:nvSpPr>
        <p:spPr>
          <a:xfrm>
            <a:off x="7875930" y="3919920"/>
            <a:ext cx="1068009" cy="309033"/>
          </a:xfrm>
        </p:spPr>
        <p:txBody>
          <a:bodyPr>
            <a:normAutofit/>
          </a:bodyPr>
          <a:lstStyle>
            <a:lvl1pPr marL="0" indent="0" algn="l">
              <a:lnSpc>
                <a:spcPct val="110000"/>
              </a:lnSpc>
              <a:buFontTx/>
              <a:buNone/>
              <a:defRPr sz="1333" b="1"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Title</a:t>
            </a:r>
          </a:p>
        </p:txBody>
      </p:sp>
      <p:sp>
        <p:nvSpPr>
          <p:cNvPr id="18" name="TextBox 17"/>
          <p:cNvSpPr txBox="1"/>
          <p:nvPr userDrawn="1"/>
        </p:nvSpPr>
        <p:spPr>
          <a:xfrm>
            <a:off x="8409935" y="6398957"/>
            <a:ext cx="2875383" cy="215444"/>
          </a:xfrm>
          <a:prstGeom prst="rect">
            <a:avLst/>
          </a:prstGeom>
          <a:noFill/>
        </p:spPr>
        <p:txBody>
          <a:bodyPr wrap="square" lIns="91440" tIns="45720" rIns="91440" bIns="4572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noProof="0" dirty="0">
                <a:solidFill>
                  <a:schemeClr val="tx1"/>
                </a:solidFill>
                <a:latin typeface="Arial" charset="0"/>
                <a:ea typeface="Arial" charset="0"/>
                <a:cs typeface="Arial" charset="0"/>
              </a:rPr>
              <a:t>Confidential &amp; Proprietary: NDA required. © Copyright 2019</a:t>
            </a:r>
          </a:p>
        </p:txBody>
      </p:sp>
      <p:sp>
        <p:nvSpPr>
          <p:cNvPr id="19" name="Slide Number Placeholder 5"/>
          <p:cNvSpPr>
            <a:spLocks noGrp="1"/>
          </p:cNvSpPr>
          <p:nvPr>
            <p:ph type="sldNum" sz="quarter" idx="14"/>
          </p:nvPr>
        </p:nvSpPr>
        <p:spPr>
          <a:xfrm>
            <a:off x="11266590" y="6313366"/>
            <a:ext cx="478351" cy="365125"/>
          </a:xfrm>
        </p:spPr>
        <p:txBody>
          <a:bodyPr/>
          <a:lstStyle>
            <a:lvl1pPr algn="r">
              <a:defRPr sz="1200">
                <a:solidFill>
                  <a:schemeClr val="accent2"/>
                </a:solidFill>
                <a:latin typeface="Arial" charset="0"/>
                <a:ea typeface="Arial" charset="0"/>
                <a:cs typeface="Arial" charset="0"/>
              </a:defRPr>
            </a:lvl1pPr>
          </a:lstStyle>
          <a:p>
            <a:fld id="{0B1AA43F-D46A-744A-9234-3C57A595C981}" type="slidenum">
              <a:rPr lang="en-US" smtClean="0"/>
              <a:pPr/>
              <a:t>‹#›</a:t>
            </a:fld>
            <a:endParaRPr lang="en-US" dirty="0"/>
          </a:p>
        </p:txBody>
      </p:sp>
      <p:sp>
        <p:nvSpPr>
          <p:cNvPr id="20" name="Title 1"/>
          <p:cNvSpPr>
            <a:spLocks noGrp="1"/>
          </p:cNvSpPr>
          <p:nvPr>
            <p:ph type="title" hasCustomPrompt="1"/>
          </p:nvPr>
        </p:nvSpPr>
        <p:spPr>
          <a:xfrm>
            <a:off x="609600" y="599924"/>
            <a:ext cx="5306181" cy="3302224"/>
          </a:xfrm>
        </p:spPr>
        <p:txBody>
          <a:bodyPr>
            <a:noAutofit/>
          </a:bodyPr>
          <a:lstStyle>
            <a:lvl1pPr algn="l">
              <a:defRPr sz="6400" b="1" i="0" spc="-200" baseline="0"/>
            </a:lvl1pPr>
          </a:lstStyle>
          <a:p>
            <a:r>
              <a:rPr lang="en-US" dirty="0"/>
              <a:t>Multiple line headline goes here</a:t>
            </a:r>
          </a:p>
        </p:txBody>
      </p:sp>
      <p:sp>
        <p:nvSpPr>
          <p:cNvPr id="16" name="Text Placeholder 5"/>
          <p:cNvSpPr>
            <a:spLocks noGrp="1"/>
          </p:cNvSpPr>
          <p:nvPr>
            <p:ph type="body" sz="quarter" idx="19" hasCustomPrompt="1"/>
          </p:nvPr>
        </p:nvSpPr>
        <p:spPr>
          <a:xfrm>
            <a:off x="7875930" y="2731631"/>
            <a:ext cx="3661228" cy="1170517"/>
          </a:xfrm>
        </p:spPr>
        <p:txBody>
          <a:bodyPr>
            <a:noAutofit/>
          </a:bodyPr>
          <a:lstStyle>
            <a:lvl1pPr marL="0" marR="0" indent="0" algn="l" defTabSz="914377" rtl="0" eaLnBrk="1" fontAlgn="auto" latinLnBrk="0" hangingPunct="1">
              <a:lnSpc>
                <a:spcPts val="1493"/>
              </a:lnSpc>
              <a:spcBef>
                <a:spcPts val="1000"/>
              </a:spcBef>
              <a:spcAft>
                <a:spcPts val="0"/>
              </a:spcAft>
              <a:buClrTx/>
              <a:buSzTx/>
              <a:buFontTx/>
              <a:buNone/>
              <a:tabLst/>
              <a:defRPr sz="1200"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Body text can be multiple lines. Body text can be multiple lines. Body text can be multiple lines. Body text can be multiple lines. Body text can be multiple lines. Body text can be multiple lines.</a:t>
            </a:r>
          </a:p>
        </p:txBody>
      </p:sp>
      <p:sp>
        <p:nvSpPr>
          <p:cNvPr id="22" name="Text Placeholder 5"/>
          <p:cNvSpPr>
            <a:spLocks noGrp="1"/>
          </p:cNvSpPr>
          <p:nvPr>
            <p:ph type="body" sz="quarter" idx="20" hasCustomPrompt="1"/>
          </p:nvPr>
        </p:nvSpPr>
        <p:spPr>
          <a:xfrm>
            <a:off x="7875930" y="4244148"/>
            <a:ext cx="3661228" cy="1170517"/>
          </a:xfrm>
        </p:spPr>
        <p:txBody>
          <a:bodyPr>
            <a:noAutofit/>
          </a:bodyPr>
          <a:lstStyle>
            <a:lvl1pPr marL="0" marR="0" indent="0" algn="l" defTabSz="914377" rtl="0" eaLnBrk="1" fontAlgn="auto" latinLnBrk="0" hangingPunct="1">
              <a:lnSpc>
                <a:spcPts val="1493"/>
              </a:lnSpc>
              <a:spcBef>
                <a:spcPts val="1000"/>
              </a:spcBef>
              <a:spcAft>
                <a:spcPts val="0"/>
              </a:spcAft>
              <a:buClrTx/>
              <a:buSzTx/>
              <a:buFontTx/>
              <a:buNone/>
              <a:tabLst/>
              <a:defRPr sz="1200"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Body text can be multiple lines. Body text can be multiple lines. Body text can be multiple lines. Body text can be multiple lines. Body text can be multiple lines. Body text can be multiple lines.</a:t>
            </a:r>
          </a:p>
        </p:txBody>
      </p:sp>
      <p:pic>
        <p:nvPicPr>
          <p:cNvPr id="24" name="Picture 23" descr="Prevalent-Logo-.png">
            <a:extLst>
              <a:ext uri="{FF2B5EF4-FFF2-40B4-BE49-F238E27FC236}">
                <a16:creationId xmlns:a16="http://schemas.microsoft.com/office/drawing/2014/main" id="{9C96BDD8-0A8B-F540-B71A-00F35605E5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553" y="304999"/>
            <a:ext cx="1007999" cy="280815"/>
          </a:xfrm>
          <a:prstGeom prst="rect">
            <a:avLst/>
          </a:prstGeom>
        </p:spPr>
      </p:pic>
    </p:spTree>
    <p:extLst>
      <p:ext uri="{BB962C8B-B14F-4D97-AF65-F5344CB8AC3E}">
        <p14:creationId xmlns:p14="http://schemas.microsoft.com/office/powerpoint/2010/main" val="3461140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pic>
        <p:nvPicPr>
          <p:cNvPr id="25" name="Picture 24" descr="Slide-Accent-ultraviolet.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2" name="Title 1"/>
          <p:cNvSpPr>
            <a:spLocks noGrp="1"/>
          </p:cNvSpPr>
          <p:nvPr>
            <p:ph type="title" hasCustomPrompt="1"/>
          </p:nvPr>
        </p:nvSpPr>
        <p:spPr>
          <a:xfrm>
            <a:off x="609600" y="771452"/>
            <a:ext cx="4715933" cy="1183139"/>
          </a:xfrm>
        </p:spPr>
        <p:txBody>
          <a:bodyPr>
            <a:noAutofit/>
          </a:bodyPr>
          <a:lstStyle>
            <a:lvl1pPr algn="l">
              <a:defRPr sz="4267" b="1" i="0" spc="-200" baseline="0"/>
            </a:lvl1pPr>
          </a:lstStyle>
          <a:p>
            <a:r>
              <a:rPr lang="en-US" dirty="0"/>
              <a:t>Headline goes here</a:t>
            </a:r>
          </a:p>
        </p:txBody>
      </p:sp>
      <p:sp>
        <p:nvSpPr>
          <p:cNvPr id="15" name="Text Placeholder 14"/>
          <p:cNvSpPr>
            <a:spLocks noGrp="1"/>
          </p:cNvSpPr>
          <p:nvPr>
            <p:ph type="body" sz="quarter" idx="11" hasCustomPrompt="1"/>
          </p:nvPr>
        </p:nvSpPr>
        <p:spPr>
          <a:xfrm>
            <a:off x="609601" y="290892"/>
            <a:ext cx="2990849" cy="309033"/>
          </a:xfrm>
        </p:spPr>
        <p:txBody>
          <a:bodyPr>
            <a:normAutofit/>
          </a:bodyPr>
          <a:lstStyle>
            <a:lvl1pPr marL="0" indent="0">
              <a:buFontTx/>
              <a:buNone/>
              <a:defRPr sz="1333"/>
            </a:lvl1pPr>
          </a:lstStyle>
          <a:p>
            <a:pPr lvl="0"/>
            <a:r>
              <a:rPr lang="en-US" dirty="0"/>
              <a:t>Slide Title</a:t>
            </a:r>
          </a:p>
        </p:txBody>
      </p:sp>
      <p:sp>
        <p:nvSpPr>
          <p:cNvPr id="8" name="Text Placeholder 14"/>
          <p:cNvSpPr>
            <a:spLocks noGrp="1"/>
          </p:cNvSpPr>
          <p:nvPr>
            <p:ph type="body" sz="quarter" idx="13" hasCustomPrompt="1"/>
          </p:nvPr>
        </p:nvSpPr>
        <p:spPr>
          <a:xfrm>
            <a:off x="609601" y="2421622"/>
            <a:ext cx="3070983" cy="309033"/>
          </a:xfrm>
        </p:spPr>
        <p:txBody>
          <a:bodyPr>
            <a:normAutofit/>
          </a:bodyPr>
          <a:lstStyle>
            <a:lvl1pPr marL="0" indent="0" algn="l">
              <a:lnSpc>
                <a:spcPct val="110000"/>
              </a:lnSpc>
              <a:buFontTx/>
              <a:buNone/>
              <a:defRPr sz="1333" b="1"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Title</a:t>
            </a:r>
          </a:p>
        </p:txBody>
      </p:sp>
      <p:sp>
        <p:nvSpPr>
          <p:cNvPr id="14" name="Text Placeholder 14"/>
          <p:cNvSpPr>
            <a:spLocks noGrp="1"/>
          </p:cNvSpPr>
          <p:nvPr>
            <p:ph type="body" sz="quarter" idx="16" hasCustomPrompt="1"/>
          </p:nvPr>
        </p:nvSpPr>
        <p:spPr>
          <a:xfrm>
            <a:off x="4447419" y="2421622"/>
            <a:ext cx="3070983" cy="309033"/>
          </a:xfrm>
        </p:spPr>
        <p:txBody>
          <a:bodyPr>
            <a:normAutofit/>
          </a:bodyPr>
          <a:lstStyle>
            <a:lvl1pPr marL="0" indent="0" algn="l">
              <a:lnSpc>
                <a:spcPct val="110000"/>
              </a:lnSpc>
              <a:buFontTx/>
              <a:buNone/>
              <a:defRPr sz="1333" b="1"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Title</a:t>
            </a:r>
          </a:p>
        </p:txBody>
      </p:sp>
      <p:sp>
        <p:nvSpPr>
          <p:cNvPr id="18" name="Text Placeholder 14"/>
          <p:cNvSpPr>
            <a:spLocks noGrp="1"/>
          </p:cNvSpPr>
          <p:nvPr>
            <p:ph type="body" sz="quarter" idx="18" hasCustomPrompt="1"/>
          </p:nvPr>
        </p:nvSpPr>
        <p:spPr>
          <a:xfrm>
            <a:off x="8279191" y="2421622"/>
            <a:ext cx="3070983" cy="309033"/>
          </a:xfrm>
        </p:spPr>
        <p:txBody>
          <a:bodyPr>
            <a:normAutofit/>
          </a:bodyPr>
          <a:lstStyle>
            <a:lvl1pPr marL="0" indent="0" algn="l">
              <a:lnSpc>
                <a:spcPct val="110000"/>
              </a:lnSpc>
              <a:buFontTx/>
              <a:buNone/>
              <a:defRPr sz="1333" b="1"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Title</a:t>
            </a:r>
          </a:p>
        </p:txBody>
      </p:sp>
      <p:sp>
        <p:nvSpPr>
          <p:cNvPr id="13" name="Text Placeholder 5"/>
          <p:cNvSpPr>
            <a:spLocks noGrp="1"/>
          </p:cNvSpPr>
          <p:nvPr>
            <p:ph type="body" sz="quarter" idx="15" hasCustomPrompt="1"/>
          </p:nvPr>
        </p:nvSpPr>
        <p:spPr>
          <a:xfrm>
            <a:off x="609601" y="2737748"/>
            <a:ext cx="3510081" cy="1170517"/>
          </a:xfrm>
        </p:spPr>
        <p:txBody>
          <a:bodyPr>
            <a:noAutofit/>
          </a:bodyPr>
          <a:lstStyle>
            <a:lvl1pPr marL="0" marR="0" indent="0" algn="l" defTabSz="914377" rtl="0" eaLnBrk="1" fontAlgn="auto" latinLnBrk="0" hangingPunct="1">
              <a:lnSpc>
                <a:spcPts val="1493"/>
              </a:lnSpc>
              <a:spcBef>
                <a:spcPts val="1000"/>
              </a:spcBef>
              <a:spcAft>
                <a:spcPts val="0"/>
              </a:spcAft>
              <a:buClrTx/>
              <a:buSzTx/>
              <a:buFontTx/>
              <a:buNone/>
              <a:tabLst/>
              <a:defRPr sz="1200"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Body text can be multiple lines. Body text can be multiple lines. Body text can be multiple lines. Body text can be multiple lines. Body text can be multiple lines. Body text can be multiple lines.</a:t>
            </a:r>
          </a:p>
        </p:txBody>
      </p:sp>
      <p:sp>
        <p:nvSpPr>
          <p:cNvPr id="16" name="Text Placeholder 5"/>
          <p:cNvSpPr>
            <a:spLocks noGrp="1"/>
          </p:cNvSpPr>
          <p:nvPr>
            <p:ph type="body" sz="quarter" idx="19" hasCustomPrompt="1"/>
          </p:nvPr>
        </p:nvSpPr>
        <p:spPr>
          <a:xfrm>
            <a:off x="4447420" y="2737748"/>
            <a:ext cx="3510081" cy="1170517"/>
          </a:xfrm>
        </p:spPr>
        <p:txBody>
          <a:bodyPr>
            <a:noAutofit/>
          </a:bodyPr>
          <a:lstStyle>
            <a:lvl1pPr marL="0" marR="0" indent="0" algn="l" defTabSz="914377" rtl="0" eaLnBrk="1" fontAlgn="auto" latinLnBrk="0" hangingPunct="1">
              <a:lnSpc>
                <a:spcPts val="1493"/>
              </a:lnSpc>
              <a:spcBef>
                <a:spcPts val="1000"/>
              </a:spcBef>
              <a:spcAft>
                <a:spcPts val="0"/>
              </a:spcAft>
              <a:buClrTx/>
              <a:buSzTx/>
              <a:buFontTx/>
              <a:buNone/>
              <a:tabLst/>
              <a:defRPr sz="1200"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Body text can be multiple lines. Body text can be multiple lines. Body text can be multiple lines. Body text can be multiple lines. Body text can be multiple lines. Body text can be multiple lines.</a:t>
            </a:r>
          </a:p>
        </p:txBody>
      </p:sp>
      <p:sp>
        <p:nvSpPr>
          <p:cNvPr id="20" name="Text Placeholder 5"/>
          <p:cNvSpPr>
            <a:spLocks noGrp="1"/>
          </p:cNvSpPr>
          <p:nvPr>
            <p:ph type="body" sz="quarter" idx="20" hasCustomPrompt="1"/>
          </p:nvPr>
        </p:nvSpPr>
        <p:spPr>
          <a:xfrm>
            <a:off x="8279192" y="2737748"/>
            <a:ext cx="3510081" cy="1170517"/>
          </a:xfrm>
        </p:spPr>
        <p:txBody>
          <a:bodyPr>
            <a:noAutofit/>
          </a:bodyPr>
          <a:lstStyle>
            <a:lvl1pPr marL="0" marR="0" indent="0" algn="l" defTabSz="914377" rtl="0" eaLnBrk="1" fontAlgn="auto" latinLnBrk="0" hangingPunct="1">
              <a:lnSpc>
                <a:spcPts val="1493"/>
              </a:lnSpc>
              <a:spcBef>
                <a:spcPts val="1000"/>
              </a:spcBef>
              <a:spcAft>
                <a:spcPts val="0"/>
              </a:spcAft>
              <a:buClrTx/>
              <a:buSzTx/>
              <a:buFontTx/>
              <a:buNone/>
              <a:tabLst/>
              <a:defRPr sz="1200"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Body text can be multiple lines. Body text can be multiple lines. Body text can be multiple lines. Body text can be multiple lines. Body text can be multiple lines. Body text can be multiple lines.</a:t>
            </a:r>
          </a:p>
        </p:txBody>
      </p:sp>
      <p:sp>
        <p:nvSpPr>
          <p:cNvPr id="23" name="TextBox 22"/>
          <p:cNvSpPr txBox="1"/>
          <p:nvPr userDrawn="1"/>
        </p:nvSpPr>
        <p:spPr>
          <a:xfrm>
            <a:off x="8409935" y="6398957"/>
            <a:ext cx="2875383" cy="215444"/>
          </a:xfrm>
          <a:prstGeom prst="rect">
            <a:avLst/>
          </a:prstGeom>
          <a:noFill/>
        </p:spPr>
        <p:txBody>
          <a:bodyPr wrap="square" lIns="91440" tIns="45720" rIns="91440" bIns="4572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noProof="0" dirty="0">
                <a:solidFill>
                  <a:schemeClr val="bg2"/>
                </a:solidFill>
                <a:latin typeface="Arial" charset="0"/>
                <a:ea typeface="Arial" charset="0"/>
                <a:cs typeface="Arial" charset="0"/>
              </a:rPr>
              <a:t>Confidential &amp; Proprietary: NDA required. © Copyright 2019</a:t>
            </a:r>
          </a:p>
        </p:txBody>
      </p:sp>
      <p:sp>
        <p:nvSpPr>
          <p:cNvPr id="24" name="Slide Number Placeholder 5"/>
          <p:cNvSpPr>
            <a:spLocks noGrp="1"/>
          </p:cNvSpPr>
          <p:nvPr>
            <p:ph type="sldNum" sz="quarter" idx="14"/>
          </p:nvPr>
        </p:nvSpPr>
        <p:spPr>
          <a:xfrm>
            <a:off x="11266590" y="6313366"/>
            <a:ext cx="478351" cy="365125"/>
          </a:xfrm>
        </p:spPr>
        <p:txBody>
          <a:bodyPr/>
          <a:lstStyle>
            <a:lvl1pPr algn="r">
              <a:defRPr sz="1200">
                <a:solidFill>
                  <a:schemeClr val="bg2"/>
                </a:solidFill>
                <a:latin typeface="Arial" charset="0"/>
                <a:ea typeface="Arial" charset="0"/>
                <a:cs typeface="Arial" charset="0"/>
              </a:defRPr>
            </a:lvl1pPr>
          </a:lstStyle>
          <a:p>
            <a:fld id="{0B1AA43F-D46A-744A-9234-3C57A595C981}" type="slidenum">
              <a:rPr lang="en-US" smtClean="0"/>
              <a:pPr/>
              <a:t>‹#›</a:t>
            </a:fld>
            <a:endParaRPr lang="en-US" dirty="0"/>
          </a:p>
        </p:txBody>
      </p:sp>
      <p:pic>
        <p:nvPicPr>
          <p:cNvPr id="21" name="Picture 20" descr="Prevalent-Logo-.png">
            <a:extLst>
              <a:ext uri="{FF2B5EF4-FFF2-40B4-BE49-F238E27FC236}">
                <a16:creationId xmlns:a16="http://schemas.microsoft.com/office/drawing/2014/main" id="{4BEF6EDB-D9CD-A141-A549-97AE1C7B3C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553" y="304999"/>
            <a:ext cx="1007999" cy="280815"/>
          </a:xfrm>
          <a:prstGeom prst="rect">
            <a:avLst/>
          </a:prstGeom>
        </p:spPr>
      </p:pic>
    </p:spTree>
    <p:extLst>
      <p:ext uri="{BB962C8B-B14F-4D97-AF65-F5344CB8AC3E}">
        <p14:creationId xmlns:p14="http://schemas.microsoft.com/office/powerpoint/2010/main" val="3622154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pic>
        <p:nvPicPr>
          <p:cNvPr id="3" name="Picture 2" descr="Slide-Accent-ultraviolet.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2" name="Title 1"/>
          <p:cNvSpPr>
            <a:spLocks noGrp="1"/>
          </p:cNvSpPr>
          <p:nvPr>
            <p:ph type="title" hasCustomPrompt="1"/>
          </p:nvPr>
        </p:nvSpPr>
        <p:spPr>
          <a:xfrm>
            <a:off x="609600" y="771452"/>
            <a:ext cx="4715933" cy="1183139"/>
          </a:xfrm>
        </p:spPr>
        <p:txBody>
          <a:bodyPr>
            <a:noAutofit/>
          </a:bodyPr>
          <a:lstStyle>
            <a:lvl1pPr algn="l">
              <a:defRPr sz="4267" b="1" i="0" spc="-200" baseline="0"/>
            </a:lvl1pPr>
          </a:lstStyle>
          <a:p>
            <a:r>
              <a:rPr lang="en-US" dirty="0"/>
              <a:t>Headline goes here</a:t>
            </a:r>
          </a:p>
        </p:txBody>
      </p:sp>
      <p:sp>
        <p:nvSpPr>
          <p:cNvPr id="15" name="Text Placeholder 14"/>
          <p:cNvSpPr>
            <a:spLocks noGrp="1"/>
          </p:cNvSpPr>
          <p:nvPr>
            <p:ph type="body" sz="quarter" idx="11" hasCustomPrompt="1"/>
          </p:nvPr>
        </p:nvSpPr>
        <p:spPr>
          <a:xfrm>
            <a:off x="609601" y="290892"/>
            <a:ext cx="2990849" cy="309033"/>
          </a:xfrm>
        </p:spPr>
        <p:txBody>
          <a:bodyPr>
            <a:normAutofit/>
          </a:bodyPr>
          <a:lstStyle>
            <a:lvl1pPr marL="0" indent="0">
              <a:buFontTx/>
              <a:buNone/>
              <a:defRPr sz="1333"/>
            </a:lvl1pPr>
          </a:lstStyle>
          <a:p>
            <a:pPr lvl="0"/>
            <a:r>
              <a:rPr lang="en-US" dirty="0"/>
              <a:t>Slide Title</a:t>
            </a:r>
          </a:p>
        </p:txBody>
      </p:sp>
      <p:sp>
        <p:nvSpPr>
          <p:cNvPr id="8" name="Text Placeholder 14"/>
          <p:cNvSpPr>
            <a:spLocks noGrp="1"/>
          </p:cNvSpPr>
          <p:nvPr>
            <p:ph type="body" sz="quarter" idx="13" hasCustomPrompt="1"/>
          </p:nvPr>
        </p:nvSpPr>
        <p:spPr>
          <a:xfrm>
            <a:off x="609601" y="3933077"/>
            <a:ext cx="3070983" cy="309033"/>
          </a:xfrm>
        </p:spPr>
        <p:txBody>
          <a:bodyPr>
            <a:normAutofit/>
          </a:bodyPr>
          <a:lstStyle>
            <a:lvl1pPr marL="0" indent="0" algn="l">
              <a:lnSpc>
                <a:spcPct val="110000"/>
              </a:lnSpc>
              <a:buFontTx/>
              <a:buNone/>
              <a:defRPr sz="1333" b="1"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Title</a:t>
            </a:r>
          </a:p>
        </p:txBody>
      </p:sp>
      <p:sp>
        <p:nvSpPr>
          <p:cNvPr id="14" name="Text Placeholder 14"/>
          <p:cNvSpPr>
            <a:spLocks noGrp="1"/>
          </p:cNvSpPr>
          <p:nvPr>
            <p:ph type="body" sz="quarter" idx="16" hasCustomPrompt="1"/>
          </p:nvPr>
        </p:nvSpPr>
        <p:spPr>
          <a:xfrm>
            <a:off x="4447419" y="3933077"/>
            <a:ext cx="3070983" cy="309033"/>
          </a:xfrm>
        </p:spPr>
        <p:txBody>
          <a:bodyPr>
            <a:normAutofit/>
          </a:bodyPr>
          <a:lstStyle>
            <a:lvl1pPr marL="0" indent="0" algn="l">
              <a:lnSpc>
                <a:spcPct val="110000"/>
              </a:lnSpc>
              <a:buFontTx/>
              <a:buNone/>
              <a:defRPr sz="1333" b="1"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Title</a:t>
            </a:r>
          </a:p>
        </p:txBody>
      </p:sp>
      <p:sp>
        <p:nvSpPr>
          <p:cNvPr id="18" name="Text Placeholder 14"/>
          <p:cNvSpPr>
            <a:spLocks noGrp="1"/>
          </p:cNvSpPr>
          <p:nvPr>
            <p:ph type="body" sz="quarter" idx="18" hasCustomPrompt="1"/>
          </p:nvPr>
        </p:nvSpPr>
        <p:spPr>
          <a:xfrm>
            <a:off x="8279191" y="3933077"/>
            <a:ext cx="3070983" cy="309033"/>
          </a:xfrm>
        </p:spPr>
        <p:txBody>
          <a:bodyPr>
            <a:normAutofit/>
          </a:bodyPr>
          <a:lstStyle>
            <a:lvl1pPr marL="0" indent="0" algn="l">
              <a:lnSpc>
                <a:spcPct val="110000"/>
              </a:lnSpc>
              <a:buFontTx/>
              <a:buNone/>
              <a:defRPr sz="1333" b="1"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Title</a:t>
            </a:r>
          </a:p>
        </p:txBody>
      </p:sp>
      <p:sp>
        <p:nvSpPr>
          <p:cNvPr id="21" name="TextBox 20"/>
          <p:cNvSpPr txBox="1"/>
          <p:nvPr userDrawn="1"/>
        </p:nvSpPr>
        <p:spPr>
          <a:xfrm>
            <a:off x="8409935" y="6398957"/>
            <a:ext cx="2875383" cy="215444"/>
          </a:xfrm>
          <a:prstGeom prst="rect">
            <a:avLst/>
          </a:prstGeom>
          <a:noFill/>
        </p:spPr>
        <p:txBody>
          <a:bodyPr wrap="square" lIns="91440" tIns="45720" rIns="91440" bIns="4572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noProof="0" dirty="0">
                <a:solidFill>
                  <a:schemeClr val="bg2"/>
                </a:solidFill>
                <a:latin typeface="Arial" charset="0"/>
                <a:ea typeface="Arial" charset="0"/>
                <a:cs typeface="Arial" charset="0"/>
              </a:rPr>
              <a:t>Confidential &amp; Proprietary: NDA required. © Copyright 2019</a:t>
            </a:r>
          </a:p>
        </p:txBody>
      </p:sp>
      <p:sp>
        <p:nvSpPr>
          <p:cNvPr id="22" name="Slide Number Placeholder 5"/>
          <p:cNvSpPr>
            <a:spLocks noGrp="1"/>
          </p:cNvSpPr>
          <p:nvPr>
            <p:ph type="sldNum" sz="quarter" idx="14"/>
          </p:nvPr>
        </p:nvSpPr>
        <p:spPr>
          <a:xfrm>
            <a:off x="11266590" y="6313366"/>
            <a:ext cx="478351" cy="365125"/>
          </a:xfrm>
        </p:spPr>
        <p:txBody>
          <a:bodyPr/>
          <a:lstStyle>
            <a:lvl1pPr algn="r">
              <a:defRPr sz="1200">
                <a:solidFill>
                  <a:schemeClr val="bg2"/>
                </a:solidFill>
                <a:latin typeface="Arial" charset="0"/>
                <a:ea typeface="Arial" charset="0"/>
                <a:cs typeface="Arial" charset="0"/>
              </a:defRPr>
            </a:lvl1pPr>
          </a:lstStyle>
          <a:p>
            <a:fld id="{0B1AA43F-D46A-744A-9234-3C57A595C981}" type="slidenum">
              <a:rPr lang="en-US" smtClean="0"/>
              <a:pPr/>
              <a:t>‹#›</a:t>
            </a:fld>
            <a:endParaRPr lang="en-US" dirty="0"/>
          </a:p>
        </p:txBody>
      </p:sp>
      <p:sp>
        <p:nvSpPr>
          <p:cNvPr id="16" name="Text Placeholder 14"/>
          <p:cNvSpPr>
            <a:spLocks noGrp="1"/>
          </p:cNvSpPr>
          <p:nvPr>
            <p:ph type="body" sz="quarter" idx="12" hasCustomPrompt="1"/>
          </p:nvPr>
        </p:nvSpPr>
        <p:spPr>
          <a:xfrm>
            <a:off x="609601" y="1964873"/>
            <a:ext cx="6999516" cy="1479852"/>
          </a:xfrm>
        </p:spPr>
        <p:txBody>
          <a:bodyPr>
            <a:normAutofit/>
          </a:bodyPr>
          <a:lstStyle>
            <a:lvl1pPr marL="0" indent="0" algn="l">
              <a:lnSpc>
                <a:spcPct val="100000"/>
              </a:lnSpc>
              <a:buFontTx/>
              <a:buNone/>
              <a:defRPr sz="1600"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Regulatory frameworks and cyber security best practices require organizations to validate that their vendors, partners, and other third parties have adequate controls in place over their data. And with data breaches attributed to third parties increasing, it’s never been more important to have this control.</a:t>
            </a:r>
          </a:p>
        </p:txBody>
      </p:sp>
      <p:sp>
        <p:nvSpPr>
          <p:cNvPr id="20" name="Text Placeholder 5"/>
          <p:cNvSpPr>
            <a:spLocks noGrp="1"/>
          </p:cNvSpPr>
          <p:nvPr>
            <p:ph type="body" sz="quarter" idx="15" hasCustomPrompt="1"/>
          </p:nvPr>
        </p:nvSpPr>
        <p:spPr>
          <a:xfrm>
            <a:off x="609600" y="4242110"/>
            <a:ext cx="3070981" cy="1170517"/>
          </a:xfrm>
        </p:spPr>
        <p:txBody>
          <a:bodyPr>
            <a:noAutofit/>
          </a:bodyPr>
          <a:lstStyle>
            <a:lvl1pPr marL="0" marR="0" indent="0" algn="l" defTabSz="914377" rtl="0" eaLnBrk="1" fontAlgn="auto" latinLnBrk="0" hangingPunct="1">
              <a:lnSpc>
                <a:spcPts val="1493"/>
              </a:lnSpc>
              <a:spcBef>
                <a:spcPts val="1000"/>
              </a:spcBef>
              <a:spcAft>
                <a:spcPts val="0"/>
              </a:spcAft>
              <a:buClrTx/>
              <a:buSzTx/>
              <a:buFontTx/>
              <a:buNone/>
              <a:tabLst/>
              <a:defRPr sz="1200"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Body text can be multiple lines. Body text can be multiple lines. Body text can be multiple lines. Body text can be multiple lines. Body text can be multiple lines. Body text can be multiple lines.</a:t>
            </a:r>
          </a:p>
        </p:txBody>
      </p:sp>
      <p:sp>
        <p:nvSpPr>
          <p:cNvPr id="23" name="Text Placeholder 5"/>
          <p:cNvSpPr>
            <a:spLocks noGrp="1"/>
          </p:cNvSpPr>
          <p:nvPr>
            <p:ph type="body" sz="quarter" idx="19" hasCustomPrompt="1"/>
          </p:nvPr>
        </p:nvSpPr>
        <p:spPr>
          <a:xfrm>
            <a:off x="4447419" y="4242110"/>
            <a:ext cx="3070981" cy="1170517"/>
          </a:xfrm>
        </p:spPr>
        <p:txBody>
          <a:bodyPr>
            <a:noAutofit/>
          </a:bodyPr>
          <a:lstStyle>
            <a:lvl1pPr marL="0" marR="0" indent="0" algn="l" defTabSz="914377" rtl="0" eaLnBrk="1" fontAlgn="auto" latinLnBrk="0" hangingPunct="1">
              <a:lnSpc>
                <a:spcPts val="1493"/>
              </a:lnSpc>
              <a:spcBef>
                <a:spcPts val="1000"/>
              </a:spcBef>
              <a:spcAft>
                <a:spcPts val="0"/>
              </a:spcAft>
              <a:buClrTx/>
              <a:buSzTx/>
              <a:buFontTx/>
              <a:buNone/>
              <a:tabLst/>
              <a:defRPr sz="1200"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Body text can be multiple lines. Body text can be multiple lines. Body text can be multiple lines. Body text can be multiple lines. Body text can be multiple lines. Body text can be multiple lines.</a:t>
            </a:r>
          </a:p>
        </p:txBody>
      </p:sp>
      <p:sp>
        <p:nvSpPr>
          <p:cNvPr id="24" name="Text Placeholder 5"/>
          <p:cNvSpPr>
            <a:spLocks noGrp="1"/>
          </p:cNvSpPr>
          <p:nvPr>
            <p:ph type="body" sz="quarter" idx="20" hasCustomPrompt="1"/>
          </p:nvPr>
        </p:nvSpPr>
        <p:spPr>
          <a:xfrm>
            <a:off x="8279192" y="4242110"/>
            <a:ext cx="3070981" cy="1170517"/>
          </a:xfrm>
        </p:spPr>
        <p:txBody>
          <a:bodyPr>
            <a:noAutofit/>
          </a:bodyPr>
          <a:lstStyle>
            <a:lvl1pPr marL="0" marR="0" indent="0" algn="l" defTabSz="914377" rtl="0" eaLnBrk="1" fontAlgn="auto" latinLnBrk="0" hangingPunct="1">
              <a:lnSpc>
                <a:spcPts val="1493"/>
              </a:lnSpc>
              <a:spcBef>
                <a:spcPts val="1000"/>
              </a:spcBef>
              <a:spcAft>
                <a:spcPts val="0"/>
              </a:spcAft>
              <a:buClrTx/>
              <a:buSzTx/>
              <a:buFontTx/>
              <a:buNone/>
              <a:tabLst/>
              <a:defRPr sz="1200"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Body text can be multiple lines. Body text can be multiple lines. Body text can be multiple lines. Body text can be multiple lines. Body text can be multiple lines. Body text can be multiple lines.</a:t>
            </a:r>
          </a:p>
        </p:txBody>
      </p:sp>
      <p:pic>
        <p:nvPicPr>
          <p:cNvPr id="25" name="Picture 24" descr="Prevalent-Logo-.png">
            <a:extLst>
              <a:ext uri="{FF2B5EF4-FFF2-40B4-BE49-F238E27FC236}">
                <a16:creationId xmlns:a16="http://schemas.microsoft.com/office/drawing/2014/main" id="{2CA1761D-4079-5B41-9E90-3BAAF600BF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553" y="304999"/>
            <a:ext cx="1007999" cy="280815"/>
          </a:xfrm>
          <a:prstGeom prst="rect">
            <a:avLst/>
          </a:prstGeom>
        </p:spPr>
      </p:pic>
    </p:spTree>
    <p:extLst>
      <p:ext uri="{BB962C8B-B14F-4D97-AF65-F5344CB8AC3E}">
        <p14:creationId xmlns:p14="http://schemas.microsoft.com/office/powerpoint/2010/main" val="163895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pic>
        <p:nvPicPr>
          <p:cNvPr id="8" name="Picture 7" descr="Slide-Accent-ultraviolet.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6" name="Rectangle 5"/>
          <p:cNvSpPr/>
          <p:nvPr userDrawn="1"/>
        </p:nvSpPr>
        <p:spPr>
          <a:xfrm>
            <a:off x="6434667" y="0"/>
            <a:ext cx="5757333" cy="6858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Picture Placeholder 6"/>
          <p:cNvSpPr>
            <a:spLocks noGrp="1"/>
          </p:cNvSpPr>
          <p:nvPr>
            <p:ph type="pic" sz="quarter" idx="10"/>
          </p:nvPr>
        </p:nvSpPr>
        <p:spPr>
          <a:xfrm>
            <a:off x="6434667" y="0"/>
            <a:ext cx="5757333" cy="6858000"/>
          </a:xfrm>
          <a:ln>
            <a:noFill/>
          </a:ln>
        </p:spPr>
        <p:txBody>
          <a:bodyPr/>
          <a:lstStyle/>
          <a:p>
            <a:r>
              <a:rPr lang="en-GB" dirty="0"/>
              <a:t>Click icon to add picture</a:t>
            </a:r>
            <a:endParaRPr lang="en-US" dirty="0"/>
          </a:p>
        </p:txBody>
      </p:sp>
      <p:sp>
        <p:nvSpPr>
          <p:cNvPr id="2" name="Title 1"/>
          <p:cNvSpPr>
            <a:spLocks noGrp="1"/>
          </p:cNvSpPr>
          <p:nvPr>
            <p:ph type="title" hasCustomPrompt="1"/>
          </p:nvPr>
        </p:nvSpPr>
        <p:spPr>
          <a:xfrm>
            <a:off x="609600" y="771452"/>
            <a:ext cx="5161040" cy="2237843"/>
          </a:xfrm>
        </p:spPr>
        <p:txBody>
          <a:bodyPr>
            <a:noAutofit/>
          </a:bodyPr>
          <a:lstStyle>
            <a:lvl1pPr algn="l">
              <a:defRPr sz="4267" b="1" i="0" spc="-200" baseline="0"/>
            </a:lvl1pPr>
          </a:lstStyle>
          <a:p>
            <a:r>
              <a:rPr lang="en-US" dirty="0"/>
              <a:t>Headlines that run three to four lines would be entered into this text box.</a:t>
            </a:r>
          </a:p>
        </p:txBody>
      </p:sp>
      <p:sp>
        <p:nvSpPr>
          <p:cNvPr id="15" name="Text Placeholder 14"/>
          <p:cNvSpPr>
            <a:spLocks noGrp="1"/>
          </p:cNvSpPr>
          <p:nvPr>
            <p:ph type="body" sz="quarter" idx="11" hasCustomPrompt="1"/>
          </p:nvPr>
        </p:nvSpPr>
        <p:spPr>
          <a:xfrm>
            <a:off x="609601" y="290892"/>
            <a:ext cx="2990849" cy="309033"/>
          </a:xfrm>
        </p:spPr>
        <p:txBody>
          <a:bodyPr>
            <a:normAutofit/>
          </a:bodyPr>
          <a:lstStyle>
            <a:lvl1pPr marL="0" indent="0">
              <a:buFontTx/>
              <a:buNone/>
              <a:defRPr sz="1333"/>
            </a:lvl1pPr>
          </a:lstStyle>
          <a:p>
            <a:pPr lvl="0"/>
            <a:r>
              <a:rPr lang="en-US" dirty="0"/>
              <a:t>Slide Title</a:t>
            </a:r>
          </a:p>
        </p:txBody>
      </p:sp>
      <p:sp>
        <p:nvSpPr>
          <p:cNvPr id="9" name="Text Placeholder 14"/>
          <p:cNvSpPr>
            <a:spLocks noGrp="1"/>
          </p:cNvSpPr>
          <p:nvPr>
            <p:ph type="body" sz="quarter" idx="12" hasCustomPrompt="1"/>
          </p:nvPr>
        </p:nvSpPr>
        <p:spPr>
          <a:xfrm>
            <a:off x="609600" y="3625625"/>
            <a:ext cx="3341915" cy="309033"/>
          </a:xfrm>
        </p:spPr>
        <p:txBody>
          <a:bodyPr>
            <a:normAutofit/>
          </a:bodyPr>
          <a:lstStyle>
            <a:lvl1pPr marL="0" indent="0" algn="l">
              <a:lnSpc>
                <a:spcPct val="110000"/>
              </a:lnSpc>
              <a:buFontTx/>
              <a:buNone/>
              <a:defRPr sz="1333" b="1"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Subtitle would be entered here</a:t>
            </a:r>
          </a:p>
        </p:txBody>
      </p:sp>
      <p:sp>
        <p:nvSpPr>
          <p:cNvPr id="11" name="Text Placeholder 3"/>
          <p:cNvSpPr>
            <a:spLocks noGrp="1"/>
          </p:cNvSpPr>
          <p:nvPr>
            <p:ph type="body" sz="quarter" idx="13" hasCustomPrompt="1"/>
          </p:nvPr>
        </p:nvSpPr>
        <p:spPr>
          <a:xfrm>
            <a:off x="609600" y="3944335"/>
            <a:ext cx="5161039" cy="2195891"/>
          </a:xfrm>
        </p:spPr>
        <p:txBody>
          <a:bodyPr>
            <a:normAutofit/>
          </a:bodyPr>
          <a:lstStyle>
            <a:lvl5pPr marL="116414" marR="0" indent="-116414" algn="l" defTabSz="914377" rtl="0" eaLnBrk="1" fontAlgn="auto" latinLnBrk="0" hangingPunct="1">
              <a:lnSpc>
                <a:spcPct val="90000"/>
              </a:lnSpc>
              <a:spcBef>
                <a:spcPts val="500"/>
              </a:spcBef>
              <a:spcAft>
                <a:spcPts val="0"/>
              </a:spcAft>
              <a:buClrTx/>
              <a:buSzTx/>
              <a:buFont typeface="Arial"/>
              <a:buChar char="•"/>
              <a:tabLst/>
              <a:defRPr sz="1200" baseline="0"/>
            </a:lvl5pPr>
          </a:lstStyle>
          <a:p>
            <a:pPr lvl="4"/>
            <a:r>
              <a:rPr lang="en-US" dirty="0"/>
              <a:t>Slightly smaller body text for bullets that would run the full line length</a:t>
            </a:r>
          </a:p>
          <a:p>
            <a:pPr marL="116414" marR="0" lvl="4" indent="-116414" algn="l" defTabSz="914377" rtl="0" eaLnBrk="1" fontAlgn="auto" latinLnBrk="0" hangingPunct="1">
              <a:lnSpc>
                <a:spcPct val="90000"/>
              </a:lnSpc>
              <a:spcBef>
                <a:spcPts val="500"/>
              </a:spcBef>
              <a:spcAft>
                <a:spcPts val="0"/>
              </a:spcAft>
              <a:buClrTx/>
              <a:buSzTx/>
              <a:buFont typeface="Arial"/>
              <a:buChar char="•"/>
              <a:tabLst/>
              <a:defRPr/>
            </a:pPr>
            <a:r>
              <a:rPr lang="en-US" dirty="0"/>
              <a:t>Slightly smaller body text for bullets that would run the full line length</a:t>
            </a:r>
          </a:p>
          <a:p>
            <a:pPr marL="116414" marR="0" lvl="4" indent="-116414" algn="l" defTabSz="914377" rtl="0" eaLnBrk="1" fontAlgn="auto" latinLnBrk="0" hangingPunct="1">
              <a:lnSpc>
                <a:spcPct val="90000"/>
              </a:lnSpc>
              <a:spcBef>
                <a:spcPts val="500"/>
              </a:spcBef>
              <a:spcAft>
                <a:spcPts val="0"/>
              </a:spcAft>
              <a:buClrTx/>
              <a:buSzTx/>
              <a:buFont typeface="Arial"/>
              <a:buChar char="•"/>
              <a:tabLst/>
              <a:defRPr/>
            </a:pPr>
            <a:r>
              <a:rPr lang="en-US" dirty="0"/>
              <a:t>Slightly smaller body text for bullets that would run the full line length</a:t>
            </a:r>
          </a:p>
          <a:p>
            <a:pPr marL="116414" marR="0" lvl="4" indent="-116414" algn="l" defTabSz="914377" rtl="0" eaLnBrk="1" fontAlgn="auto" latinLnBrk="0" hangingPunct="1">
              <a:lnSpc>
                <a:spcPct val="90000"/>
              </a:lnSpc>
              <a:spcBef>
                <a:spcPts val="500"/>
              </a:spcBef>
              <a:spcAft>
                <a:spcPts val="0"/>
              </a:spcAft>
              <a:buClrTx/>
              <a:buSzTx/>
              <a:buFont typeface="Arial"/>
              <a:buChar char="•"/>
              <a:tabLst/>
              <a:defRPr/>
            </a:pPr>
            <a:r>
              <a:rPr lang="en-US" dirty="0"/>
              <a:t>Slightly smaller body text for bullets that would run the full line length</a:t>
            </a:r>
          </a:p>
          <a:p>
            <a:pPr marL="116414" marR="0" lvl="4" indent="-116414" algn="l" defTabSz="914377" rtl="0" eaLnBrk="1" fontAlgn="auto" latinLnBrk="0" hangingPunct="1">
              <a:lnSpc>
                <a:spcPct val="90000"/>
              </a:lnSpc>
              <a:spcBef>
                <a:spcPts val="500"/>
              </a:spcBef>
              <a:spcAft>
                <a:spcPts val="0"/>
              </a:spcAft>
              <a:buClrTx/>
              <a:buSzTx/>
              <a:buFont typeface="Arial"/>
              <a:buChar char="•"/>
              <a:tabLst/>
              <a:defRPr/>
            </a:pPr>
            <a:r>
              <a:rPr lang="en-US" dirty="0"/>
              <a:t>Slightly smaller body text for bullets that would run the full line length</a:t>
            </a:r>
          </a:p>
          <a:p>
            <a:pPr marL="116414" marR="0" lvl="4" indent="-116414" algn="l" defTabSz="914377" rtl="0" eaLnBrk="1" fontAlgn="auto" latinLnBrk="0" hangingPunct="1">
              <a:lnSpc>
                <a:spcPct val="90000"/>
              </a:lnSpc>
              <a:spcBef>
                <a:spcPts val="500"/>
              </a:spcBef>
              <a:spcAft>
                <a:spcPts val="0"/>
              </a:spcAft>
              <a:buClrTx/>
              <a:buSzTx/>
              <a:buFont typeface="Arial"/>
              <a:buChar char="•"/>
              <a:tabLst/>
              <a:defRPr/>
            </a:pPr>
            <a:r>
              <a:rPr lang="en-US" dirty="0"/>
              <a:t>Slightly smaller body text for bullets that would run the full line length</a:t>
            </a:r>
          </a:p>
          <a:p>
            <a:pPr lvl="4"/>
            <a:endParaRPr lang="en-US" dirty="0"/>
          </a:p>
          <a:p>
            <a:pPr lvl="4"/>
            <a:endParaRPr lang="en-US" dirty="0"/>
          </a:p>
        </p:txBody>
      </p:sp>
      <p:pic>
        <p:nvPicPr>
          <p:cNvPr id="10" name="Picture 9" descr="Prevalent-Logo-.png">
            <a:extLst>
              <a:ext uri="{FF2B5EF4-FFF2-40B4-BE49-F238E27FC236}">
                <a16:creationId xmlns:a16="http://schemas.microsoft.com/office/drawing/2014/main" id="{ADAA6449-948C-374F-A5EF-F7B9AE5FB0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1" y="6358706"/>
            <a:ext cx="1007999" cy="280815"/>
          </a:xfrm>
          <a:prstGeom prst="rect">
            <a:avLst/>
          </a:prstGeom>
        </p:spPr>
      </p:pic>
    </p:spTree>
    <p:extLst>
      <p:ext uri="{BB962C8B-B14F-4D97-AF65-F5344CB8AC3E}">
        <p14:creationId xmlns:p14="http://schemas.microsoft.com/office/powerpoint/2010/main" val="243073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11" name="Picture 10" descr="A person standing posing for the camera&#10;&#10;Description automatically generated">
            <a:extLst>
              <a:ext uri="{FF2B5EF4-FFF2-40B4-BE49-F238E27FC236}">
                <a16:creationId xmlns:a16="http://schemas.microsoft.com/office/drawing/2014/main" id="{E2148D01-25F1-4B46-9667-9AB8105994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514351" y="889706"/>
            <a:ext cx="8356600" cy="2801761"/>
          </a:xfrm>
        </p:spPr>
        <p:txBody>
          <a:bodyPr anchor="ctr">
            <a:noAutofit/>
          </a:bodyPr>
          <a:lstStyle>
            <a:lvl1pPr indent="0" algn="l">
              <a:lnSpc>
                <a:spcPct val="80000"/>
              </a:lnSpc>
              <a:spcBef>
                <a:spcPts val="0"/>
              </a:spcBef>
              <a:defRPr sz="6400" b="1" i="0" kern="900" cap="none" spc="-200" baseline="0">
                <a:solidFill>
                  <a:schemeClr val="bg1"/>
                </a:solidFill>
                <a:latin typeface="+mj-lt"/>
                <a:ea typeface="Verdana" charset="0"/>
                <a:cs typeface="Verdana"/>
              </a:defRPr>
            </a:lvl1pPr>
          </a:lstStyle>
          <a:p>
            <a:r>
              <a:rPr lang="en-US" dirty="0"/>
              <a:t>Main Title goes here. Try to keep it to three lines only</a:t>
            </a:r>
          </a:p>
        </p:txBody>
      </p:sp>
      <p:pic>
        <p:nvPicPr>
          <p:cNvPr id="10" name="Picture 9" descr="Prevalent-Logo-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3353" y="353007"/>
            <a:ext cx="979888" cy="272984"/>
          </a:xfrm>
          <a:prstGeom prst="rect">
            <a:avLst/>
          </a:prstGeom>
        </p:spPr>
      </p:pic>
      <p:sp>
        <p:nvSpPr>
          <p:cNvPr id="6" name="Text Placeholder 5"/>
          <p:cNvSpPr>
            <a:spLocks noGrp="1"/>
          </p:cNvSpPr>
          <p:nvPr>
            <p:ph type="body" sz="quarter" idx="10" hasCustomPrompt="1"/>
          </p:nvPr>
        </p:nvSpPr>
        <p:spPr>
          <a:xfrm>
            <a:off x="523353" y="5547779"/>
            <a:ext cx="2856088" cy="424045"/>
          </a:xfrm>
        </p:spPr>
        <p:txBody>
          <a:bodyPr>
            <a:normAutofit/>
          </a:bodyPr>
          <a:lstStyle>
            <a:lvl1pPr marL="0" indent="0">
              <a:lnSpc>
                <a:spcPct val="110000"/>
              </a:lnSpc>
              <a:buNone/>
              <a:defRPr sz="1467" b="1" spc="0" baseline="0">
                <a:solidFill>
                  <a:schemeClr val="bg1"/>
                </a:solidFill>
              </a:defRPr>
            </a:lvl1pPr>
          </a:lstStyle>
          <a:p>
            <a:pPr lvl="0"/>
            <a:r>
              <a:rPr lang="en-US" dirty="0"/>
              <a:t>Name Surname</a:t>
            </a:r>
          </a:p>
        </p:txBody>
      </p:sp>
      <p:sp>
        <p:nvSpPr>
          <p:cNvPr id="19" name="Text Placeholder 5"/>
          <p:cNvSpPr>
            <a:spLocks noGrp="1"/>
          </p:cNvSpPr>
          <p:nvPr>
            <p:ph type="body" sz="quarter" idx="11" hasCustomPrompt="1"/>
          </p:nvPr>
        </p:nvSpPr>
        <p:spPr>
          <a:xfrm>
            <a:off x="523353" y="5818711"/>
            <a:ext cx="2856088" cy="424045"/>
          </a:xfrm>
        </p:spPr>
        <p:txBody>
          <a:bodyPr>
            <a:normAutofit/>
          </a:bodyPr>
          <a:lstStyle>
            <a:lvl1pPr marL="0" indent="0">
              <a:lnSpc>
                <a:spcPct val="110000"/>
              </a:lnSpc>
              <a:buNone/>
              <a:defRPr sz="1467" b="0" spc="0" baseline="0">
                <a:solidFill>
                  <a:schemeClr val="bg1"/>
                </a:solidFill>
              </a:defRPr>
            </a:lvl1pPr>
          </a:lstStyle>
          <a:p>
            <a:pPr lvl="0"/>
            <a:r>
              <a:rPr lang="en-US" dirty="0"/>
              <a:t>Job title</a:t>
            </a:r>
          </a:p>
        </p:txBody>
      </p:sp>
      <p:sp>
        <p:nvSpPr>
          <p:cNvPr id="20" name="Text Placeholder 5"/>
          <p:cNvSpPr>
            <a:spLocks noGrp="1"/>
          </p:cNvSpPr>
          <p:nvPr>
            <p:ph type="body" sz="quarter" idx="12" hasCustomPrompt="1"/>
          </p:nvPr>
        </p:nvSpPr>
        <p:spPr>
          <a:xfrm>
            <a:off x="523353" y="6089642"/>
            <a:ext cx="2856088" cy="424045"/>
          </a:xfrm>
        </p:spPr>
        <p:txBody>
          <a:bodyPr>
            <a:normAutofit/>
          </a:bodyPr>
          <a:lstStyle>
            <a:lvl1pPr marL="0" indent="0">
              <a:lnSpc>
                <a:spcPct val="110000"/>
              </a:lnSpc>
              <a:buNone/>
              <a:defRPr sz="1467" b="0" spc="0" baseline="0">
                <a:solidFill>
                  <a:schemeClr val="bg1"/>
                </a:solidFill>
              </a:defRPr>
            </a:lvl1pPr>
          </a:lstStyle>
          <a:p>
            <a:pPr lvl="0"/>
            <a:r>
              <a:rPr lang="en-US" dirty="0" err="1"/>
              <a:t>email@prevalent.net</a:t>
            </a:r>
            <a:endParaRPr lang="en-US" dirty="0"/>
          </a:p>
        </p:txBody>
      </p:sp>
    </p:spTree>
    <p:extLst>
      <p:ext uri="{BB962C8B-B14F-4D97-AF65-F5344CB8AC3E}">
        <p14:creationId xmlns:p14="http://schemas.microsoft.com/office/powerpoint/2010/main" val="406565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s Slide">
    <p:spTree>
      <p:nvGrpSpPr>
        <p:cNvPr id="1" name=""/>
        <p:cNvGrpSpPr/>
        <p:nvPr/>
      </p:nvGrpSpPr>
      <p:grpSpPr>
        <a:xfrm>
          <a:off x="0" y="0"/>
          <a:ext cx="0" cy="0"/>
          <a:chOff x="0" y="0"/>
          <a:chExt cx="0" cy="0"/>
        </a:xfrm>
      </p:grpSpPr>
      <p:pic>
        <p:nvPicPr>
          <p:cNvPr id="8" name="Picture 7" descr="Slide-Accent-ultraviolet.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2" name="Title 1"/>
          <p:cNvSpPr>
            <a:spLocks noGrp="1"/>
          </p:cNvSpPr>
          <p:nvPr>
            <p:ph type="title" hasCustomPrompt="1"/>
          </p:nvPr>
        </p:nvSpPr>
        <p:spPr>
          <a:xfrm>
            <a:off x="609600" y="771452"/>
            <a:ext cx="4715933" cy="1183139"/>
          </a:xfrm>
        </p:spPr>
        <p:txBody>
          <a:bodyPr>
            <a:noAutofit/>
          </a:bodyPr>
          <a:lstStyle>
            <a:lvl1pPr algn="l">
              <a:defRPr sz="4267" b="1" i="0" spc="-200" baseline="0">
                <a:solidFill>
                  <a:schemeClr val="accent2"/>
                </a:solidFill>
              </a:defRPr>
            </a:lvl1pPr>
          </a:lstStyle>
          <a:p>
            <a:r>
              <a:rPr lang="en-US" dirty="0"/>
              <a:t>Headline goes here</a:t>
            </a:r>
          </a:p>
        </p:txBody>
      </p:sp>
      <p:sp>
        <p:nvSpPr>
          <p:cNvPr id="15" name="Text Placeholder 14"/>
          <p:cNvSpPr>
            <a:spLocks noGrp="1"/>
          </p:cNvSpPr>
          <p:nvPr>
            <p:ph type="body" sz="quarter" idx="11" hasCustomPrompt="1"/>
          </p:nvPr>
        </p:nvSpPr>
        <p:spPr>
          <a:xfrm>
            <a:off x="609601" y="290892"/>
            <a:ext cx="2990849" cy="309033"/>
          </a:xfrm>
        </p:spPr>
        <p:txBody>
          <a:bodyPr>
            <a:normAutofit/>
          </a:bodyPr>
          <a:lstStyle>
            <a:lvl1pPr marL="0" indent="0">
              <a:buFontTx/>
              <a:buNone/>
              <a:defRPr sz="1333"/>
            </a:lvl1pPr>
          </a:lstStyle>
          <a:p>
            <a:pPr lvl="0"/>
            <a:r>
              <a:rPr lang="en-US" dirty="0"/>
              <a:t>Slide Title</a:t>
            </a:r>
          </a:p>
        </p:txBody>
      </p:sp>
      <p:sp>
        <p:nvSpPr>
          <p:cNvPr id="16" name="Text Placeholder 14"/>
          <p:cNvSpPr>
            <a:spLocks noGrp="1"/>
          </p:cNvSpPr>
          <p:nvPr>
            <p:ph type="body" sz="quarter" idx="12" hasCustomPrompt="1"/>
          </p:nvPr>
        </p:nvSpPr>
        <p:spPr>
          <a:xfrm>
            <a:off x="609601" y="4394206"/>
            <a:ext cx="3836987" cy="899277"/>
          </a:xfrm>
        </p:spPr>
        <p:txBody>
          <a:bodyPr>
            <a:normAutofit/>
          </a:bodyPr>
          <a:lstStyle>
            <a:lvl1pPr marL="0" indent="0" algn="l">
              <a:lnSpc>
                <a:spcPts val="1493"/>
              </a:lnSpc>
              <a:buFontTx/>
              <a:buNone/>
              <a:defRPr sz="1200"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Regulatory frameworks and cyber security best practices require organizations to validate that their vendors, partners, and other third parties have adequate controls in place over their data. </a:t>
            </a:r>
          </a:p>
        </p:txBody>
      </p:sp>
      <p:sp>
        <p:nvSpPr>
          <p:cNvPr id="10" name="Text Placeholder 14"/>
          <p:cNvSpPr>
            <a:spLocks noGrp="1"/>
          </p:cNvSpPr>
          <p:nvPr>
            <p:ph type="body" sz="quarter" idx="13" hasCustomPrompt="1"/>
          </p:nvPr>
        </p:nvSpPr>
        <p:spPr>
          <a:xfrm>
            <a:off x="609601" y="2462901"/>
            <a:ext cx="1648583" cy="309033"/>
          </a:xfrm>
        </p:spPr>
        <p:txBody>
          <a:bodyPr>
            <a:normAutofit/>
          </a:bodyPr>
          <a:lstStyle>
            <a:lvl1pPr marL="0" indent="0" algn="l">
              <a:lnSpc>
                <a:spcPct val="110000"/>
              </a:lnSpc>
              <a:buFontTx/>
              <a:buNone/>
              <a:defRPr sz="1067" b="0" baseline="0">
                <a:solidFill>
                  <a:schemeClr val="tx1"/>
                </a:solidFill>
              </a:defRPr>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Optional Stat #1</a:t>
            </a:r>
          </a:p>
        </p:txBody>
      </p:sp>
      <p:sp>
        <p:nvSpPr>
          <p:cNvPr id="12" name="Text Placeholder 14"/>
          <p:cNvSpPr>
            <a:spLocks noGrp="1"/>
          </p:cNvSpPr>
          <p:nvPr>
            <p:ph type="body" sz="quarter" idx="14" hasCustomPrompt="1"/>
          </p:nvPr>
        </p:nvSpPr>
        <p:spPr>
          <a:xfrm>
            <a:off x="2260219" y="3497129"/>
            <a:ext cx="772435" cy="838407"/>
          </a:xfrm>
        </p:spPr>
        <p:txBody>
          <a:bodyPr>
            <a:noAutofit/>
          </a:bodyPr>
          <a:lstStyle>
            <a:lvl1pPr marL="0" indent="0" algn="l">
              <a:lnSpc>
                <a:spcPts val="5867"/>
              </a:lnSpc>
              <a:buFontTx/>
              <a:buNone/>
              <a:defRPr sz="5333" b="0"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a:t>
            </a:r>
          </a:p>
        </p:txBody>
      </p:sp>
      <p:sp>
        <p:nvSpPr>
          <p:cNvPr id="13" name="Text Placeholder 14"/>
          <p:cNvSpPr>
            <a:spLocks noGrp="1"/>
          </p:cNvSpPr>
          <p:nvPr>
            <p:ph type="body" sz="quarter" idx="15" hasCustomPrompt="1"/>
          </p:nvPr>
        </p:nvSpPr>
        <p:spPr>
          <a:xfrm>
            <a:off x="609600" y="2771933"/>
            <a:ext cx="1929189" cy="1622272"/>
          </a:xfrm>
        </p:spPr>
        <p:txBody>
          <a:bodyPr>
            <a:noAutofit/>
          </a:bodyPr>
          <a:lstStyle>
            <a:lvl1pPr marL="0" indent="0" algn="l">
              <a:lnSpc>
                <a:spcPts val="12800"/>
              </a:lnSpc>
              <a:spcBef>
                <a:spcPts val="0"/>
              </a:spcBef>
              <a:buFontTx/>
              <a:buNone/>
              <a:defRPr sz="11733" b="0" baseline="0">
                <a:solidFill>
                  <a:schemeClr val="accent2"/>
                </a:solidFill>
              </a:defRPr>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75</a:t>
            </a:r>
          </a:p>
        </p:txBody>
      </p:sp>
      <p:sp>
        <p:nvSpPr>
          <p:cNvPr id="14" name="Text Placeholder 14"/>
          <p:cNvSpPr>
            <a:spLocks noGrp="1"/>
          </p:cNvSpPr>
          <p:nvPr>
            <p:ph type="body" sz="quarter" idx="16" hasCustomPrompt="1"/>
          </p:nvPr>
        </p:nvSpPr>
        <p:spPr>
          <a:xfrm>
            <a:off x="4451877" y="4394206"/>
            <a:ext cx="3912809" cy="899277"/>
          </a:xfrm>
        </p:spPr>
        <p:txBody>
          <a:bodyPr>
            <a:normAutofit/>
          </a:bodyPr>
          <a:lstStyle>
            <a:lvl1pPr marL="0" indent="0" algn="l">
              <a:lnSpc>
                <a:spcPts val="1493"/>
              </a:lnSpc>
              <a:buFontTx/>
              <a:buNone/>
              <a:defRPr sz="1200"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Regulatory frameworks and cyber security best practices require organizations to validate that their vendors, partners, and other third parties have adequate controls in place over their data. </a:t>
            </a:r>
          </a:p>
        </p:txBody>
      </p:sp>
      <p:sp>
        <p:nvSpPr>
          <p:cNvPr id="17" name="Text Placeholder 14"/>
          <p:cNvSpPr>
            <a:spLocks noGrp="1"/>
          </p:cNvSpPr>
          <p:nvPr>
            <p:ph type="body" sz="quarter" idx="17" hasCustomPrompt="1"/>
          </p:nvPr>
        </p:nvSpPr>
        <p:spPr>
          <a:xfrm>
            <a:off x="4451875" y="2462901"/>
            <a:ext cx="1648583" cy="309033"/>
          </a:xfrm>
        </p:spPr>
        <p:txBody>
          <a:bodyPr>
            <a:normAutofit/>
          </a:bodyPr>
          <a:lstStyle>
            <a:lvl1pPr marL="0" indent="0" algn="l">
              <a:lnSpc>
                <a:spcPct val="110000"/>
              </a:lnSpc>
              <a:buFontTx/>
              <a:buNone/>
              <a:defRPr sz="1067" b="0" baseline="0">
                <a:solidFill>
                  <a:schemeClr val="tx1"/>
                </a:solidFill>
              </a:defRPr>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Optional Stat #1</a:t>
            </a:r>
          </a:p>
        </p:txBody>
      </p:sp>
      <p:sp>
        <p:nvSpPr>
          <p:cNvPr id="18" name="Text Placeholder 14"/>
          <p:cNvSpPr>
            <a:spLocks noGrp="1"/>
          </p:cNvSpPr>
          <p:nvPr>
            <p:ph type="body" sz="quarter" idx="18" hasCustomPrompt="1"/>
          </p:nvPr>
        </p:nvSpPr>
        <p:spPr>
          <a:xfrm>
            <a:off x="6091609" y="3497129"/>
            <a:ext cx="772435" cy="838407"/>
          </a:xfrm>
        </p:spPr>
        <p:txBody>
          <a:bodyPr>
            <a:noAutofit/>
          </a:bodyPr>
          <a:lstStyle>
            <a:lvl1pPr marL="0" indent="0" algn="l">
              <a:lnSpc>
                <a:spcPts val="5867"/>
              </a:lnSpc>
              <a:buFontTx/>
              <a:buNone/>
              <a:defRPr sz="5333" b="0"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a:t>
            </a:r>
          </a:p>
        </p:txBody>
      </p:sp>
      <p:sp>
        <p:nvSpPr>
          <p:cNvPr id="19" name="Text Placeholder 14"/>
          <p:cNvSpPr>
            <a:spLocks noGrp="1"/>
          </p:cNvSpPr>
          <p:nvPr>
            <p:ph type="body" sz="quarter" idx="19" hasCustomPrompt="1"/>
          </p:nvPr>
        </p:nvSpPr>
        <p:spPr>
          <a:xfrm>
            <a:off x="4451875" y="2771933"/>
            <a:ext cx="1929189" cy="1622272"/>
          </a:xfrm>
        </p:spPr>
        <p:txBody>
          <a:bodyPr>
            <a:noAutofit/>
          </a:bodyPr>
          <a:lstStyle>
            <a:lvl1pPr marL="0" indent="0" algn="l">
              <a:lnSpc>
                <a:spcPts val="12800"/>
              </a:lnSpc>
              <a:spcBef>
                <a:spcPts val="0"/>
              </a:spcBef>
              <a:buFontTx/>
              <a:buNone/>
              <a:defRPr sz="11733" b="0" baseline="0">
                <a:solidFill>
                  <a:schemeClr val="accent2"/>
                </a:solidFill>
              </a:defRPr>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75</a:t>
            </a:r>
          </a:p>
        </p:txBody>
      </p:sp>
      <p:sp>
        <p:nvSpPr>
          <p:cNvPr id="20" name="Text Placeholder 14"/>
          <p:cNvSpPr>
            <a:spLocks noGrp="1"/>
          </p:cNvSpPr>
          <p:nvPr>
            <p:ph type="body" sz="quarter" idx="20" hasCustomPrompt="1"/>
          </p:nvPr>
        </p:nvSpPr>
        <p:spPr>
          <a:xfrm>
            <a:off x="8369974" y="4394206"/>
            <a:ext cx="3512389" cy="899277"/>
          </a:xfrm>
        </p:spPr>
        <p:txBody>
          <a:bodyPr>
            <a:normAutofit/>
          </a:bodyPr>
          <a:lstStyle>
            <a:lvl1pPr marL="0" indent="0" algn="l">
              <a:lnSpc>
                <a:spcPts val="1493"/>
              </a:lnSpc>
              <a:buFontTx/>
              <a:buNone/>
              <a:defRPr sz="1200"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Regulatory frameworks and cyber security best practices require organizations to validate that their vendors, partners, and other third parties have adequate controls in place over their data. </a:t>
            </a:r>
          </a:p>
        </p:txBody>
      </p:sp>
      <p:sp>
        <p:nvSpPr>
          <p:cNvPr id="21" name="Text Placeholder 14"/>
          <p:cNvSpPr>
            <a:spLocks noGrp="1"/>
          </p:cNvSpPr>
          <p:nvPr>
            <p:ph type="body" sz="quarter" idx="21" hasCustomPrompt="1"/>
          </p:nvPr>
        </p:nvSpPr>
        <p:spPr>
          <a:xfrm>
            <a:off x="8369971" y="2462901"/>
            <a:ext cx="1648583" cy="309033"/>
          </a:xfrm>
        </p:spPr>
        <p:txBody>
          <a:bodyPr>
            <a:normAutofit/>
          </a:bodyPr>
          <a:lstStyle>
            <a:lvl1pPr marL="0" indent="0" algn="l">
              <a:lnSpc>
                <a:spcPct val="110000"/>
              </a:lnSpc>
              <a:buFontTx/>
              <a:buNone/>
              <a:defRPr sz="1067" b="0" baseline="0">
                <a:solidFill>
                  <a:schemeClr val="tx1"/>
                </a:solidFill>
              </a:defRPr>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Optional Stat #1</a:t>
            </a:r>
          </a:p>
        </p:txBody>
      </p:sp>
      <p:sp>
        <p:nvSpPr>
          <p:cNvPr id="22" name="Text Placeholder 14"/>
          <p:cNvSpPr>
            <a:spLocks noGrp="1"/>
          </p:cNvSpPr>
          <p:nvPr>
            <p:ph type="body" sz="quarter" idx="22" hasCustomPrompt="1"/>
          </p:nvPr>
        </p:nvSpPr>
        <p:spPr>
          <a:xfrm>
            <a:off x="10009705" y="3497129"/>
            <a:ext cx="772435" cy="838407"/>
          </a:xfrm>
        </p:spPr>
        <p:txBody>
          <a:bodyPr>
            <a:noAutofit/>
          </a:bodyPr>
          <a:lstStyle>
            <a:lvl1pPr marL="0" indent="0" algn="l">
              <a:lnSpc>
                <a:spcPts val="5867"/>
              </a:lnSpc>
              <a:buFontTx/>
              <a:buNone/>
              <a:defRPr sz="5333" b="0"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a:t>
            </a:r>
          </a:p>
        </p:txBody>
      </p:sp>
      <p:sp>
        <p:nvSpPr>
          <p:cNvPr id="23" name="Text Placeholder 14"/>
          <p:cNvSpPr>
            <a:spLocks noGrp="1"/>
          </p:cNvSpPr>
          <p:nvPr>
            <p:ph type="body" sz="quarter" idx="23" hasCustomPrompt="1"/>
          </p:nvPr>
        </p:nvSpPr>
        <p:spPr>
          <a:xfrm>
            <a:off x="8369971" y="2771933"/>
            <a:ext cx="1929189" cy="1622272"/>
          </a:xfrm>
        </p:spPr>
        <p:txBody>
          <a:bodyPr>
            <a:noAutofit/>
          </a:bodyPr>
          <a:lstStyle>
            <a:lvl1pPr marL="0" indent="0" algn="l">
              <a:lnSpc>
                <a:spcPts val="12800"/>
              </a:lnSpc>
              <a:spcBef>
                <a:spcPts val="0"/>
              </a:spcBef>
              <a:buFontTx/>
              <a:buNone/>
              <a:defRPr sz="11733" b="0" baseline="0">
                <a:solidFill>
                  <a:schemeClr val="accent2"/>
                </a:solidFill>
              </a:defRPr>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75</a:t>
            </a:r>
          </a:p>
        </p:txBody>
      </p:sp>
      <p:sp>
        <p:nvSpPr>
          <p:cNvPr id="26" name="Text Placeholder 14"/>
          <p:cNvSpPr>
            <a:spLocks noGrp="1"/>
          </p:cNvSpPr>
          <p:nvPr>
            <p:ph type="body" sz="quarter" idx="25" hasCustomPrompt="1"/>
          </p:nvPr>
        </p:nvSpPr>
        <p:spPr>
          <a:xfrm>
            <a:off x="2014310" y="6345713"/>
            <a:ext cx="3932991" cy="280655"/>
          </a:xfrm>
        </p:spPr>
        <p:txBody>
          <a:bodyPr>
            <a:normAutofit/>
          </a:bodyPr>
          <a:lstStyle>
            <a:lvl1pPr marL="0" indent="0" algn="l">
              <a:lnSpc>
                <a:spcPct val="100000"/>
              </a:lnSpc>
              <a:buFontTx/>
              <a:buNone/>
              <a:defRPr sz="933" baseline="0">
                <a:solidFill>
                  <a:schemeClr val="accent2">
                    <a:lumMod val="50000"/>
                    <a:lumOff val="50000"/>
                  </a:schemeClr>
                </a:solidFill>
              </a:defRPr>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err="1"/>
              <a:t>Source:url</a:t>
            </a:r>
            <a:r>
              <a:rPr lang="en-US" dirty="0"/>
              <a:t> and/or author</a:t>
            </a:r>
          </a:p>
        </p:txBody>
      </p:sp>
      <p:sp>
        <p:nvSpPr>
          <p:cNvPr id="27" name="TextBox 26"/>
          <p:cNvSpPr txBox="1"/>
          <p:nvPr userDrawn="1"/>
        </p:nvSpPr>
        <p:spPr>
          <a:xfrm>
            <a:off x="8409935" y="6398957"/>
            <a:ext cx="2875383" cy="215444"/>
          </a:xfrm>
          <a:prstGeom prst="rect">
            <a:avLst/>
          </a:prstGeom>
          <a:noFill/>
        </p:spPr>
        <p:txBody>
          <a:bodyPr wrap="square" lIns="91440" tIns="45720" rIns="91440" bIns="4572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noProof="0" dirty="0">
                <a:solidFill>
                  <a:schemeClr val="bg2"/>
                </a:solidFill>
                <a:latin typeface="Arial" charset="0"/>
                <a:ea typeface="Arial" charset="0"/>
                <a:cs typeface="Arial" charset="0"/>
              </a:rPr>
              <a:t>Confidential &amp; Proprietary: NDA required. © Copyright 2019</a:t>
            </a:r>
          </a:p>
        </p:txBody>
      </p:sp>
      <p:sp>
        <p:nvSpPr>
          <p:cNvPr id="28" name="Slide Number Placeholder 5"/>
          <p:cNvSpPr>
            <a:spLocks noGrp="1"/>
          </p:cNvSpPr>
          <p:nvPr>
            <p:ph type="sldNum" sz="quarter" idx="26"/>
          </p:nvPr>
        </p:nvSpPr>
        <p:spPr>
          <a:xfrm>
            <a:off x="11266590" y="6313366"/>
            <a:ext cx="478351" cy="365125"/>
          </a:xfrm>
        </p:spPr>
        <p:txBody>
          <a:bodyPr/>
          <a:lstStyle>
            <a:lvl1pPr algn="r">
              <a:defRPr sz="1200">
                <a:solidFill>
                  <a:schemeClr val="bg2"/>
                </a:solidFill>
                <a:latin typeface="Arial" charset="0"/>
                <a:ea typeface="Arial" charset="0"/>
                <a:cs typeface="Arial" charset="0"/>
              </a:defRPr>
            </a:lvl1pPr>
          </a:lstStyle>
          <a:p>
            <a:fld id="{0B1AA43F-D46A-744A-9234-3C57A595C981}" type="slidenum">
              <a:rPr lang="en-US" smtClean="0"/>
              <a:pPr/>
              <a:t>‹#›</a:t>
            </a:fld>
            <a:endParaRPr lang="en-US" dirty="0"/>
          </a:p>
        </p:txBody>
      </p:sp>
      <p:pic>
        <p:nvPicPr>
          <p:cNvPr id="29" name="Picture 28" descr="Prevalent-Logo-.png">
            <a:extLst>
              <a:ext uri="{FF2B5EF4-FFF2-40B4-BE49-F238E27FC236}">
                <a16:creationId xmlns:a16="http://schemas.microsoft.com/office/drawing/2014/main" id="{229F14FB-B88F-BB43-B176-80AF4375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553" y="304999"/>
            <a:ext cx="1007999" cy="280815"/>
          </a:xfrm>
          <a:prstGeom prst="rect">
            <a:avLst/>
          </a:prstGeom>
        </p:spPr>
      </p:pic>
    </p:spTree>
    <p:extLst>
      <p:ext uri="{BB962C8B-B14F-4D97-AF65-F5344CB8AC3E}">
        <p14:creationId xmlns:p14="http://schemas.microsoft.com/office/powerpoint/2010/main" val="2156736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ngle Pie Chart">
    <p:spTree>
      <p:nvGrpSpPr>
        <p:cNvPr id="1" name=""/>
        <p:cNvGrpSpPr/>
        <p:nvPr/>
      </p:nvGrpSpPr>
      <p:grpSpPr>
        <a:xfrm>
          <a:off x="0" y="0"/>
          <a:ext cx="0" cy="0"/>
          <a:chOff x="0" y="0"/>
          <a:chExt cx="0" cy="0"/>
        </a:xfrm>
      </p:grpSpPr>
      <p:pic>
        <p:nvPicPr>
          <p:cNvPr id="8" name="Picture 7" descr="Slide-Accent-ultraviolet.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6" name="Rectangle 5"/>
          <p:cNvSpPr/>
          <p:nvPr userDrawn="1"/>
        </p:nvSpPr>
        <p:spPr>
          <a:xfrm>
            <a:off x="6434667" y="0"/>
            <a:ext cx="5757333" cy="6858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a:xfrm>
            <a:off x="609600" y="771452"/>
            <a:ext cx="4715933" cy="1183139"/>
          </a:xfrm>
        </p:spPr>
        <p:txBody>
          <a:bodyPr>
            <a:noAutofit/>
          </a:bodyPr>
          <a:lstStyle>
            <a:lvl1pPr algn="l">
              <a:defRPr sz="4267" b="1" i="0" spc="-200" baseline="0"/>
            </a:lvl1pPr>
          </a:lstStyle>
          <a:p>
            <a:r>
              <a:rPr lang="en-US" dirty="0"/>
              <a:t>Headline goes here</a:t>
            </a:r>
          </a:p>
        </p:txBody>
      </p:sp>
      <p:sp>
        <p:nvSpPr>
          <p:cNvPr id="15" name="Text Placeholder 14"/>
          <p:cNvSpPr>
            <a:spLocks noGrp="1"/>
          </p:cNvSpPr>
          <p:nvPr>
            <p:ph type="body" sz="quarter" idx="11" hasCustomPrompt="1"/>
          </p:nvPr>
        </p:nvSpPr>
        <p:spPr>
          <a:xfrm>
            <a:off x="609601" y="290892"/>
            <a:ext cx="2990849" cy="309033"/>
          </a:xfrm>
        </p:spPr>
        <p:txBody>
          <a:bodyPr>
            <a:normAutofit/>
          </a:bodyPr>
          <a:lstStyle>
            <a:lvl1pPr marL="0" indent="0">
              <a:buFontTx/>
              <a:buNone/>
              <a:defRPr sz="1333"/>
            </a:lvl1pPr>
          </a:lstStyle>
          <a:p>
            <a:pPr lvl="0"/>
            <a:r>
              <a:rPr lang="en-US" dirty="0"/>
              <a:t>Slide Title</a:t>
            </a:r>
          </a:p>
        </p:txBody>
      </p:sp>
      <p:sp>
        <p:nvSpPr>
          <p:cNvPr id="16" name="Text Placeholder 14"/>
          <p:cNvSpPr>
            <a:spLocks noGrp="1"/>
          </p:cNvSpPr>
          <p:nvPr>
            <p:ph type="body" sz="quarter" idx="12" hasCustomPrompt="1"/>
          </p:nvPr>
        </p:nvSpPr>
        <p:spPr>
          <a:xfrm>
            <a:off x="609601" y="2322893"/>
            <a:ext cx="5538409" cy="1179889"/>
          </a:xfrm>
        </p:spPr>
        <p:txBody>
          <a:bodyPr>
            <a:normAutofit/>
          </a:bodyPr>
          <a:lstStyle>
            <a:lvl1pPr marL="0" indent="0" algn="l">
              <a:lnSpc>
                <a:spcPts val="1600"/>
              </a:lnSpc>
              <a:buFontTx/>
              <a:buNone/>
              <a:defRPr sz="1333"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Regulatory frameworks and cyber security best practices require organizations to validate that their vendors, partners, and other third parties have adequate controls in place over their data. And with data breaches attributed to third parties increasing, it’s never been more important to have this control.</a:t>
            </a:r>
          </a:p>
        </p:txBody>
      </p:sp>
      <p:graphicFrame>
        <p:nvGraphicFramePr>
          <p:cNvPr id="9" name="Chart 8"/>
          <p:cNvGraphicFramePr/>
          <p:nvPr userDrawn="1"/>
        </p:nvGraphicFramePr>
        <p:xfrm>
          <a:off x="6434667" y="1"/>
          <a:ext cx="5757333" cy="6512076"/>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descr="Prevalent-Logo-.png">
            <a:extLst>
              <a:ext uri="{FF2B5EF4-FFF2-40B4-BE49-F238E27FC236}">
                <a16:creationId xmlns:a16="http://schemas.microsoft.com/office/drawing/2014/main" id="{EA6E937E-BFBD-D849-9C92-0A50C972994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85553" y="304999"/>
            <a:ext cx="1007999" cy="280815"/>
          </a:xfrm>
          <a:prstGeom prst="rect">
            <a:avLst/>
          </a:prstGeom>
        </p:spPr>
      </p:pic>
    </p:spTree>
    <p:extLst>
      <p:ext uri="{BB962C8B-B14F-4D97-AF65-F5344CB8AC3E}">
        <p14:creationId xmlns:p14="http://schemas.microsoft.com/office/powerpoint/2010/main" val="2502347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pic>
        <p:nvPicPr>
          <p:cNvPr id="8" name="Picture 7" descr="Slide-Accent-ultraviolet.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2" name="Title 1"/>
          <p:cNvSpPr>
            <a:spLocks noGrp="1"/>
          </p:cNvSpPr>
          <p:nvPr>
            <p:ph type="title" hasCustomPrompt="1"/>
          </p:nvPr>
        </p:nvSpPr>
        <p:spPr>
          <a:xfrm>
            <a:off x="609600" y="771452"/>
            <a:ext cx="4715933" cy="1183139"/>
          </a:xfrm>
        </p:spPr>
        <p:txBody>
          <a:bodyPr>
            <a:noAutofit/>
          </a:bodyPr>
          <a:lstStyle>
            <a:lvl1pPr algn="l">
              <a:defRPr sz="4267" b="1" i="0" spc="-200" baseline="0"/>
            </a:lvl1pPr>
          </a:lstStyle>
          <a:p>
            <a:r>
              <a:rPr lang="en-US" dirty="0"/>
              <a:t>Multi Pie Chart</a:t>
            </a:r>
          </a:p>
        </p:txBody>
      </p:sp>
      <p:sp>
        <p:nvSpPr>
          <p:cNvPr id="15" name="Text Placeholder 14"/>
          <p:cNvSpPr>
            <a:spLocks noGrp="1"/>
          </p:cNvSpPr>
          <p:nvPr>
            <p:ph type="body" sz="quarter" idx="11" hasCustomPrompt="1"/>
          </p:nvPr>
        </p:nvSpPr>
        <p:spPr>
          <a:xfrm>
            <a:off x="609601" y="290892"/>
            <a:ext cx="2990849" cy="309033"/>
          </a:xfrm>
        </p:spPr>
        <p:txBody>
          <a:bodyPr>
            <a:normAutofit/>
          </a:bodyPr>
          <a:lstStyle>
            <a:lvl1pPr marL="0" indent="0">
              <a:buFontTx/>
              <a:buNone/>
              <a:defRPr sz="1333"/>
            </a:lvl1pPr>
          </a:lstStyle>
          <a:p>
            <a:pPr lvl="0"/>
            <a:r>
              <a:rPr lang="en-US" dirty="0"/>
              <a:t>Slide Title</a:t>
            </a:r>
          </a:p>
        </p:txBody>
      </p:sp>
      <p:graphicFrame>
        <p:nvGraphicFramePr>
          <p:cNvPr id="3" name="Chart 2"/>
          <p:cNvGraphicFramePr/>
          <p:nvPr userDrawn="1"/>
        </p:nvGraphicFramePr>
        <p:xfrm>
          <a:off x="181126" y="1954592"/>
          <a:ext cx="3534533" cy="330925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4"/>
          <p:cNvSpPr>
            <a:spLocks noGrp="1"/>
          </p:cNvSpPr>
          <p:nvPr>
            <p:ph type="body" sz="quarter" idx="12" hasCustomPrompt="1"/>
          </p:nvPr>
        </p:nvSpPr>
        <p:spPr>
          <a:xfrm>
            <a:off x="683381" y="5109330"/>
            <a:ext cx="3032279" cy="309033"/>
          </a:xfrm>
        </p:spPr>
        <p:txBody>
          <a:bodyPr>
            <a:normAutofit/>
          </a:bodyPr>
          <a:lstStyle>
            <a:lvl1pPr marL="0" indent="0" algn="l">
              <a:lnSpc>
                <a:spcPct val="110000"/>
              </a:lnSpc>
              <a:buFontTx/>
              <a:buNone/>
              <a:defRPr sz="1333" b="1"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Chart Title</a:t>
            </a:r>
          </a:p>
        </p:txBody>
      </p:sp>
      <p:sp>
        <p:nvSpPr>
          <p:cNvPr id="12" name="Text Placeholder 5"/>
          <p:cNvSpPr>
            <a:spLocks noGrp="1"/>
          </p:cNvSpPr>
          <p:nvPr>
            <p:ph type="body" sz="quarter" idx="15" hasCustomPrompt="1"/>
          </p:nvPr>
        </p:nvSpPr>
        <p:spPr>
          <a:xfrm>
            <a:off x="683381" y="5418363"/>
            <a:ext cx="3303211" cy="813104"/>
          </a:xfrm>
        </p:spPr>
        <p:txBody>
          <a:bodyPr>
            <a:noAutofit/>
          </a:bodyPr>
          <a:lstStyle>
            <a:lvl1pPr marL="0" marR="0" indent="0" algn="l" defTabSz="914377" rtl="0" eaLnBrk="1" fontAlgn="auto" latinLnBrk="0" hangingPunct="1">
              <a:lnSpc>
                <a:spcPts val="1493"/>
              </a:lnSpc>
              <a:spcBef>
                <a:spcPts val="1000"/>
              </a:spcBef>
              <a:spcAft>
                <a:spcPts val="0"/>
              </a:spcAft>
              <a:buClrTx/>
              <a:buSzTx/>
              <a:buFontTx/>
              <a:buNone/>
              <a:tabLst/>
              <a:defRPr sz="1200"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Chart information or highlights relating to the results or other types of information.</a:t>
            </a:r>
          </a:p>
        </p:txBody>
      </p:sp>
      <p:sp>
        <p:nvSpPr>
          <p:cNvPr id="13" name="Text Placeholder 14"/>
          <p:cNvSpPr>
            <a:spLocks noGrp="1"/>
          </p:cNvSpPr>
          <p:nvPr>
            <p:ph type="body" sz="quarter" idx="16" hasCustomPrompt="1"/>
          </p:nvPr>
        </p:nvSpPr>
        <p:spPr>
          <a:xfrm>
            <a:off x="4553857" y="5109330"/>
            <a:ext cx="3032279" cy="309033"/>
          </a:xfrm>
        </p:spPr>
        <p:txBody>
          <a:bodyPr>
            <a:normAutofit/>
          </a:bodyPr>
          <a:lstStyle>
            <a:lvl1pPr marL="0" indent="0" algn="l">
              <a:lnSpc>
                <a:spcPct val="110000"/>
              </a:lnSpc>
              <a:buFontTx/>
              <a:buNone/>
              <a:defRPr sz="1333" b="1"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Chart Title</a:t>
            </a:r>
          </a:p>
        </p:txBody>
      </p:sp>
      <p:sp>
        <p:nvSpPr>
          <p:cNvPr id="14" name="Text Placeholder 5"/>
          <p:cNvSpPr>
            <a:spLocks noGrp="1"/>
          </p:cNvSpPr>
          <p:nvPr>
            <p:ph type="body" sz="quarter" idx="17" hasCustomPrompt="1"/>
          </p:nvPr>
        </p:nvSpPr>
        <p:spPr>
          <a:xfrm>
            <a:off x="4553857" y="5418363"/>
            <a:ext cx="3361268" cy="813104"/>
          </a:xfrm>
        </p:spPr>
        <p:txBody>
          <a:bodyPr>
            <a:noAutofit/>
          </a:bodyPr>
          <a:lstStyle>
            <a:lvl1pPr marL="0" marR="0" indent="0" algn="l" defTabSz="914377" rtl="0" eaLnBrk="1" fontAlgn="auto" latinLnBrk="0" hangingPunct="1">
              <a:lnSpc>
                <a:spcPts val="1493"/>
              </a:lnSpc>
              <a:spcBef>
                <a:spcPts val="1000"/>
              </a:spcBef>
              <a:spcAft>
                <a:spcPts val="0"/>
              </a:spcAft>
              <a:buClrTx/>
              <a:buSzTx/>
              <a:buFontTx/>
              <a:buNone/>
              <a:tabLst/>
              <a:defRPr sz="1200"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Chart information or highlights relating to the results or other types of information.</a:t>
            </a:r>
          </a:p>
        </p:txBody>
      </p:sp>
      <p:sp>
        <p:nvSpPr>
          <p:cNvPr id="17" name="Text Placeholder 14"/>
          <p:cNvSpPr>
            <a:spLocks noGrp="1"/>
          </p:cNvSpPr>
          <p:nvPr>
            <p:ph type="body" sz="quarter" idx="18" hasCustomPrompt="1"/>
          </p:nvPr>
        </p:nvSpPr>
        <p:spPr>
          <a:xfrm>
            <a:off x="8472714" y="5109330"/>
            <a:ext cx="3032279" cy="309033"/>
          </a:xfrm>
        </p:spPr>
        <p:txBody>
          <a:bodyPr>
            <a:normAutofit/>
          </a:bodyPr>
          <a:lstStyle>
            <a:lvl1pPr marL="0" indent="0" algn="l">
              <a:lnSpc>
                <a:spcPct val="110000"/>
              </a:lnSpc>
              <a:buFontTx/>
              <a:buNone/>
              <a:defRPr sz="1333" b="1"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Chart Title</a:t>
            </a:r>
          </a:p>
        </p:txBody>
      </p:sp>
      <p:sp>
        <p:nvSpPr>
          <p:cNvPr id="18" name="Text Placeholder 5"/>
          <p:cNvSpPr>
            <a:spLocks noGrp="1"/>
          </p:cNvSpPr>
          <p:nvPr>
            <p:ph type="body" sz="quarter" idx="19" hasCustomPrompt="1"/>
          </p:nvPr>
        </p:nvSpPr>
        <p:spPr>
          <a:xfrm>
            <a:off x="8472714" y="5418363"/>
            <a:ext cx="3283857" cy="813104"/>
          </a:xfrm>
        </p:spPr>
        <p:txBody>
          <a:bodyPr>
            <a:noAutofit/>
          </a:bodyPr>
          <a:lstStyle>
            <a:lvl1pPr marL="0" marR="0" indent="0" algn="l" defTabSz="914377" rtl="0" eaLnBrk="1" fontAlgn="auto" latinLnBrk="0" hangingPunct="1">
              <a:lnSpc>
                <a:spcPts val="1493"/>
              </a:lnSpc>
              <a:spcBef>
                <a:spcPts val="1000"/>
              </a:spcBef>
              <a:spcAft>
                <a:spcPts val="0"/>
              </a:spcAft>
              <a:buClrTx/>
              <a:buSzTx/>
              <a:buFontTx/>
              <a:buNone/>
              <a:tabLst/>
              <a:defRPr sz="1200"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Chart information or highlights relating to the results or other types of information.</a:t>
            </a:r>
          </a:p>
        </p:txBody>
      </p:sp>
      <p:graphicFrame>
        <p:nvGraphicFramePr>
          <p:cNvPr id="22" name="Chart 21"/>
          <p:cNvGraphicFramePr/>
          <p:nvPr userDrawn="1"/>
        </p:nvGraphicFramePr>
        <p:xfrm>
          <a:off x="4051602" y="1954592"/>
          <a:ext cx="3534533" cy="33092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p:cNvGraphicFramePr/>
          <p:nvPr userDrawn="1"/>
        </p:nvGraphicFramePr>
        <p:xfrm>
          <a:off x="7970459" y="1954592"/>
          <a:ext cx="3534533" cy="3309257"/>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userDrawn="1"/>
        </p:nvSpPr>
        <p:spPr>
          <a:xfrm>
            <a:off x="8409935" y="6398957"/>
            <a:ext cx="2875383" cy="215444"/>
          </a:xfrm>
          <a:prstGeom prst="rect">
            <a:avLst/>
          </a:prstGeom>
          <a:noFill/>
        </p:spPr>
        <p:txBody>
          <a:bodyPr wrap="square" lIns="91440" tIns="45720" rIns="91440" bIns="4572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noProof="0" dirty="0">
                <a:solidFill>
                  <a:schemeClr val="bg2"/>
                </a:solidFill>
                <a:latin typeface="Arial" charset="0"/>
                <a:ea typeface="Arial" charset="0"/>
                <a:cs typeface="Arial" charset="0"/>
              </a:rPr>
              <a:t>Confidential &amp; Proprietary: NDA required. © Copyright 2019</a:t>
            </a:r>
          </a:p>
        </p:txBody>
      </p:sp>
      <p:sp>
        <p:nvSpPr>
          <p:cNvPr id="19" name="Slide Number Placeholder 5"/>
          <p:cNvSpPr>
            <a:spLocks noGrp="1"/>
          </p:cNvSpPr>
          <p:nvPr>
            <p:ph type="sldNum" sz="quarter" idx="14"/>
          </p:nvPr>
        </p:nvSpPr>
        <p:spPr>
          <a:xfrm>
            <a:off x="11266590" y="6313366"/>
            <a:ext cx="478351" cy="365125"/>
          </a:xfrm>
        </p:spPr>
        <p:txBody>
          <a:bodyPr/>
          <a:lstStyle>
            <a:lvl1pPr algn="r">
              <a:defRPr sz="1200">
                <a:solidFill>
                  <a:schemeClr val="bg2"/>
                </a:solidFill>
                <a:latin typeface="Arial" charset="0"/>
                <a:ea typeface="Arial" charset="0"/>
                <a:cs typeface="Arial" charset="0"/>
              </a:defRPr>
            </a:lvl1pPr>
          </a:lstStyle>
          <a:p>
            <a:fld id="{0B1AA43F-D46A-744A-9234-3C57A595C981}" type="slidenum">
              <a:rPr lang="en-US" smtClean="0"/>
              <a:pPr/>
              <a:t>‹#›</a:t>
            </a:fld>
            <a:endParaRPr lang="en-US" dirty="0"/>
          </a:p>
        </p:txBody>
      </p:sp>
      <p:pic>
        <p:nvPicPr>
          <p:cNvPr id="24" name="Picture 23" descr="Prevalent-Logo-.png">
            <a:extLst>
              <a:ext uri="{FF2B5EF4-FFF2-40B4-BE49-F238E27FC236}">
                <a16:creationId xmlns:a16="http://schemas.microsoft.com/office/drawing/2014/main" id="{A59ABEFC-D7EB-7A43-9AB4-CDEFD10ECDC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885553" y="304999"/>
            <a:ext cx="1007999" cy="280815"/>
          </a:xfrm>
          <a:prstGeom prst="rect">
            <a:avLst/>
          </a:prstGeom>
        </p:spPr>
      </p:pic>
    </p:spTree>
    <p:extLst>
      <p:ext uri="{BB962C8B-B14F-4D97-AF65-F5344CB8AC3E}">
        <p14:creationId xmlns:p14="http://schemas.microsoft.com/office/powerpoint/2010/main" val="1542220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r Chart Horizontal">
    <p:spTree>
      <p:nvGrpSpPr>
        <p:cNvPr id="1" name=""/>
        <p:cNvGrpSpPr/>
        <p:nvPr/>
      </p:nvGrpSpPr>
      <p:grpSpPr>
        <a:xfrm>
          <a:off x="0" y="0"/>
          <a:ext cx="0" cy="0"/>
          <a:chOff x="0" y="0"/>
          <a:chExt cx="0" cy="0"/>
        </a:xfrm>
      </p:grpSpPr>
      <p:pic>
        <p:nvPicPr>
          <p:cNvPr id="8" name="Picture 7" descr="Slide-Accent-ultraviolet.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6" name="Rectangle 5"/>
          <p:cNvSpPr/>
          <p:nvPr userDrawn="1"/>
        </p:nvSpPr>
        <p:spPr>
          <a:xfrm>
            <a:off x="435429" y="3077027"/>
            <a:ext cx="11756572" cy="3780972"/>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a:xfrm>
            <a:off x="609600" y="771452"/>
            <a:ext cx="5102981" cy="1183139"/>
          </a:xfrm>
        </p:spPr>
        <p:txBody>
          <a:bodyPr>
            <a:noAutofit/>
          </a:bodyPr>
          <a:lstStyle>
            <a:lvl1pPr algn="l">
              <a:defRPr sz="4267" b="1" i="0" spc="-200" baseline="0">
                <a:solidFill>
                  <a:schemeClr val="accent2"/>
                </a:solidFill>
              </a:defRPr>
            </a:lvl1pPr>
          </a:lstStyle>
          <a:p>
            <a:r>
              <a:rPr lang="en-US" dirty="0"/>
              <a:t>Headline goes here</a:t>
            </a:r>
          </a:p>
        </p:txBody>
      </p:sp>
      <p:sp>
        <p:nvSpPr>
          <p:cNvPr id="15" name="Text Placeholder 14"/>
          <p:cNvSpPr>
            <a:spLocks noGrp="1"/>
          </p:cNvSpPr>
          <p:nvPr>
            <p:ph type="body" sz="quarter" idx="11" hasCustomPrompt="1"/>
          </p:nvPr>
        </p:nvSpPr>
        <p:spPr>
          <a:xfrm>
            <a:off x="609601" y="290892"/>
            <a:ext cx="2990849" cy="309033"/>
          </a:xfrm>
        </p:spPr>
        <p:txBody>
          <a:bodyPr>
            <a:normAutofit/>
          </a:bodyPr>
          <a:lstStyle>
            <a:lvl1pPr marL="0" indent="0">
              <a:buFontTx/>
              <a:buNone/>
              <a:defRPr sz="1333"/>
            </a:lvl1pPr>
          </a:lstStyle>
          <a:p>
            <a:pPr lvl="0"/>
            <a:r>
              <a:rPr lang="en-US" dirty="0"/>
              <a:t>Slide Title</a:t>
            </a:r>
          </a:p>
        </p:txBody>
      </p:sp>
      <p:sp>
        <p:nvSpPr>
          <p:cNvPr id="16" name="Text Placeholder 14"/>
          <p:cNvSpPr>
            <a:spLocks noGrp="1"/>
          </p:cNvSpPr>
          <p:nvPr>
            <p:ph type="body" sz="quarter" idx="12" hasCustomPrompt="1"/>
          </p:nvPr>
        </p:nvSpPr>
        <p:spPr>
          <a:xfrm>
            <a:off x="6179458" y="774702"/>
            <a:ext cx="5538409" cy="1179889"/>
          </a:xfrm>
        </p:spPr>
        <p:txBody>
          <a:bodyPr>
            <a:normAutofit/>
          </a:bodyPr>
          <a:lstStyle>
            <a:lvl1pPr marL="0" indent="0" algn="l">
              <a:lnSpc>
                <a:spcPts val="1627"/>
              </a:lnSpc>
              <a:buFontTx/>
              <a:buNone/>
              <a:defRPr sz="1333"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Regulatory frameworks and cyber security best practices require organizations to validate that their vendors, partners, and other third parties have adequate controls in place over their data. And with data breaches attributed to third parties increasing, it’s never been more important to have this control.</a:t>
            </a:r>
          </a:p>
        </p:txBody>
      </p:sp>
      <p:graphicFrame>
        <p:nvGraphicFramePr>
          <p:cNvPr id="9" name="Chart 8"/>
          <p:cNvGraphicFramePr/>
          <p:nvPr userDrawn="1"/>
        </p:nvGraphicFramePr>
        <p:xfrm>
          <a:off x="609599" y="3212493"/>
          <a:ext cx="11282439" cy="3376992"/>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descr="Prevalent-Logo-.png">
            <a:extLst>
              <a:ext uri="{FF2B5EF4-FFF2-40B4-BE49-F238E27FC236}">
                <a16:creationId xmlns:a16="http://schemas.microsoft.com/office/drawing/2014/main" id="{5B5107C5-AA28-124D-9F26-C9A902269FD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85553" y="304999"/>
            <a:ext cx="1007999" cy="280815"/>
          </a:xfrm>
          <a:prstGeom prst="rect">
            <a:avLst/>
          </a:prstGeom>
        </p:spPr>
      </p:pic>
    </p:spTree>
    <p:extLst>
      <p:ext uri="{BB962C8B-B14F-4D97-AF65-F5344CB8AC3E}">
        <p14:creationId xmlns:p14="http://schemas.microsoft.com/office/powerpoint/2010/main" val="1075465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r Chart Vertical">
    <p:spTree>
      <p:nvGrpSpPr>
        <p:cNvPr id="1" name=""/>
        <p:cNvGrpSpPr/>
        <p:nvPr/>
      </p:nvGrpSpPr>
      <p:grpSpPr>
        <a:xfrm>
          <a:off x="0" y="0"/>
          <a:ext cx="0" cy="0"/>
          <a:chOff x="0" y="0"/>
          <a:chExt cx="0" cy="0"/>
        </a:xfrm>
      </p:grpSpPr>
      <p:pic>
        <p:nvPicPr>
          <p:cNvPr id="8" name="Picture 7" descr="Slide-Accent-ultraviolet.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6" name="Rectangle 5"/>
          <p:cNvSpPr/>
          <p:nvPr userDrawn="1"/>
        </p:nvSpPr>
        <p:spPr>
          <a:xfrm>
            <a:off x="435429" y="3077027"/>
            <a:ext cx="11756572" cy="3780972"/>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a:xfrm>
            <a:off x="609600" y="771452"/>
            <a:ext cx="5102981" cy="1183139"/>
          </a:xfrm>
        </p:spPr>
        <p:txBody>
          <a:bodyPr>
            <a:noAutofit/>
          </a:bodyPr>
          <a:lstStyle>
            <a:lvl1pPr algn="l">
              <a:defRPr sz="4267" b="1" i="0" spc="-200" baseline="0">
                <a:solidFill>
                  <a:schemeClr val="accent2"/>
                </a:solidFill>
              </a:defRPr>
            </a:lvl1pPr>
          </a:lstStyle>
          <a:p>
            <a:r>
              <a:rPr lang="en-US" dirty="0"/>
              <a:t>Headline goes here</a:t>
            </a:r>
          </a:p>
        </p:txBody>
      </p:sp>
      <p:sp>
        <p:nvSpPr>
          <p:cNvPr id="15" name="Text Placeholder 14"/>
          <p:cNvSpPr>
            <a:spLocks noGrp="1"/>
          </p:cNvSpPr>
          <p:nvPr>
            <p:ph type="body" sz="quarter" idx="11" hasCustomPrompt="1"/>
          </p:nvPr>
        </p:nvSpPr>
        <p:spPr>
          <a:xfrm>
            <a:off x="609601" y="290892"/>
            <a:ext cx="2990849" cy="309033"/>
          </a:xfrm>
        </p:spPr>
        <p:txBody>
          <a:bodyPr>
            <a:normAutofit/>
          </a:bodyPr>
          <a:lstStyle>
            <a:lvl1pPr marL="0" indent="0">
              <a:buFontTx/>
              <a:buNone/>
              <a:defRPr sz="1333"/>
            </a:lvl1pPr>
          </a:lstStyle>
          <a:p>
            <a:pPr lvl="0"/>
            <a:r>
              <a:rPr lang="en-US" dirty="0"/>
              <a:t>Slide Title</a:t>
            </a:r>
          </a:p>
        </p:txBody>
      </p:sp>
      <p:sp>
        <p:nvSpPr>
          <p:cNvPr id="16" name="Text Placeholder 14"/>
          <p:cNvSpPr>
            <a:spLocks noGrp="1"/>
          </p:cNvSpPr>
          <p:nvPr>
            <p:ph type="body" sz="quarter" idx="12" hasCustomPrompt="1"/>
          </p:nvPr>
        </p:nvSpPr>
        <p:spPr>
          <a:xfrm>
            <a:off x="6179458" y="774702"/>
            <a:ext cx="5538409" cy="1179889"/>
          </a:xfrm>
        </p:spPr>
        <p:txBody>
          <a:bodyPr>
            <a:normAutofit/>
          </a:bodyPr>
          <a:lstStyle>
            <a:lvl1pPr marL="0" indent="0" algn="l">
              <a:lnSpc>
                <a:spcPts val="1627"/>
              </a:lnSpc>
              <a:buFontTx/>
              <a:buNone/>
              <a:defRPr sz="1333"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Regulatory frameworks and cyber security best practices require organizations to validate that their vendors, partners, and other third parties have adequate controls in place over their data. And with data breaches attributed to third parties increasing, it’s never been more important to have this control.</a:t>
            </a:r>
          </a:p>
        </p:txBody>
      </p:sp>
      <p:graphicFrame>
        <p:nvGraphicFramePr>
          <p:cNvPr id="9" name="Chart 8"/>
          <p:cNvGraphicFramePr/>
          <p:nvPr userDrawn="1"/>
        </p:nvGraphicFramePr>
        <p:xfrm>
          <a:off x="609599" y="3212493"/>
          <a:ext cx="11282439" cy="3376992"/>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descr="Prevalent-Logo-.png">
            <a:extLst>
              <a:ext uri="{FF2B5EF4-FFF2-40B4-BE49-F238E27FC236}">
                <a16:creationId xmlns:a16="http://schemas.microsoft.com/office/drawing/2014/main" id="{51F1E27D-915B-AE4F-9395-49D8DAAFBF5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85553" y="304999"/>
            <a:ext cx="1007999" cy="280815"/>
          </a:xfrm>
          <a:prstGeom prst="rect">
            <a:avLst/>
          </a:prstGeom>
        </p:spPr>
      </p:pic>
    </p:spTree>
    <p:extLst>
      <p:ext uri="{BB962C8B-B14F-4D97-AF65-F5344CB8AC3E}">
        <p14:creationId xmlns:p14="http://schemas.microsoft.com/office/powerpoint/2010/main" val="33034108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11396763" y="6244952"/>
            <a:ext cx="549166" cy="390267"/>
          </a:xfrm>
        </p:spPr>
        <p:txBody>
          <a:bodyPr/>
          <a:lstStyle>
            <a:lvl1pPr>
              <a:defRPr sz="1800">
                <a:solidFill>
                  <a:schemeClr val="tx1"/>
                </a:solidFill>
                <a:latin typeface="+mn-lt"/>
                <a:ea typeface="Arial" charset="0"/>
                <a:cs typeface="Arial" charset="0"/>
              </a:defRPr>
            </a:lvl1pPr>
          </a:lstStyle>
          <a:p>
            <a:fld id="{0B1AA43F-D46A-744A-9234-3C57A595C981}" type="slidenum">
              <a:rPr lang="en-US" smtClean="0"/>
              <a:pPr/>
              <a:t>‹#›</a:t>
            </a:fld>
            <a:endParaRPr lang="en-US" dirty="0"/>
          </a:p>
        </p:txBody>
      </p:sp>
      <p:sp>
        <p:nvSpPr>
          <p:cNvPr id="9" name="TextBox 8"/>
          <p:cNvSpPr txBox="1"/>
          <p:nvPr/>
        </p:nvSpPr>
        <p:spPr>
          <a:xfrm>
            <a:off x="389466" y="6581001"/>
            <a:ext cx="4735443"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noProof="0" dirty="0">
                <a:solidFill>
                  <a:schemeClr val="tx1"/>
                </a:solidFill>
                <a:latin typeface="Arial" charset="0"/>
                <a:ea typeface="Arial" charset="0"/>
                <a:cs typeface="Arial" charset="0"/>
              </a:rPr>
              <a:t>Confidential &amp; Proprietary: NDA required. © Copyright 2020</a:t>
            </a:r>
          </a:p>
        </p:txBody>
      </p:sp>
      <p:sp>
        <p:nvSpPr>
          <p:cNvPr id="2" name="TextBox 1">
            <a:extLst>
              <a:ext uri="{FF2B5EF4-FFF2-40B4-BE49-F238E27FC236}">
                <a16:creationId xmlns:a16="http://schemas.microsoft.com/office/drawing/2014/main" id="{901AAF0B-D0E4-9941-95DA-1B210DC633A8}"/>
              </a:ext>
            </a:extLst>
          </p:cNvPr>
          <p:cNvSpPr txBox="1"/>
          <p:nvPr userDrawn="1"/>
        </p:nvSpPr>
        <p:spPr>
          <a:xfrm>
            <a:off x="522514" y="4724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61406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pic>
        <p:nvPicPr>
          <p:cNvPr id="13" name="Picture 12" descr="Slide-Accent-ultraviolet.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2" name="Title 1"/>
          <p:cNvSpPr>
            <a:spLocks noGrp="1"/>
          </p:cNvSpPr>
          <p:nvPr>
            <p:ph type="title" hasCustomPrompt="1"/>
          </p:nvPr>
        </p:nvSpPr>
        <p:spPr>
          <a:xfrm>
            <a:off x="609600" y="771452"/>
            <a:ext cx="4715933" cy="1183139"/>
          </a:xfrm>
        </p:spPr>
        <p:txBody>
          <a:bodyPr>
            <a:noAutofit/>
          </a:bodyPr>
          <a:lstStyle>
            <a:lvl1pPr algn="l">
              <a:defRPr sz="4267" b="1" i="0" spc="-200" baseline="0"/>
            </a:lvl1pPr>
          </a:lstStyle>
          <a:p>
            <a:r>
              <a:rPr lang="en-US" dirty="0"/>
              <a:t>Headline goes here</a:t>
            </a:r>
          </a:p>
        </p:txBody>
      </p:sp>
      <p:sp>
        <p:nvSpPr>
          <p:cNvPr id="15" name="Text Placeholder 14"/>
          <p:cNvSpPr>
            <a:spLocks noGrp="1"/>
          </p:cNvSpPr>
          <p:nvPr>
            <p:ph type="body" sz="quarter" idx="11" hasCustomPrompt="1"/>
          </p:nvPr>
        </p:nvSpPr>
        <p:spPr>
          <a:xfrm>
            <a:off x="609601" y="290892"/>
            <a:ext cx="2990849" cy="309033"/>
          </a:xfrm>
        </p:spPr>
        <p:txBody>
          <a:bodyPr>
            <a:normAutofit/>
          </a:bodyPr>
          <a:lstStyle>
            <a:lvl1pPr marL="0" indent="0">
              <a:buFontTx/>
              <a:buNone/>
              <a:defRPr sz="1333"/>
            </a:lvl1pPr>
          </a:lstStyle>
          <a:p>
            <a:pPr lvl="0"/>
            <a:r>
              <a:rPr lang="en-US" dirty="0"/>
              <a:t>Slide Title</a:t>
            </a:r>
          </a:p>
        </p:txBody>
      </p:sp>
      <p:sp>
        <p:nvSpPr>
          <p:cNvPr id="6" name="Text Placeholder 5"/>
          <p:cNvSpPr>
            <a:spLocks noGrp="1"/>
          </p:cNvSpPr>
          <p:nvPr>
            <p:ph type="body" sz="quarter" idx="15" hasCustomPrompt="1"/>
          </p:nvPr>
        </p:nvSpPr>
        <p:spPr>
          <a:xfrm>
            <a:off x="609600" y="1961232"/>
            <a:ext cx="6695016" cy="1170517"/>
          </a:xfrm>
        </p:spPr>
        <p:txBody>
          <a:bodyPr>
            <a:noAutofit/>
          </a:bodyPr>
          <a:lstStyle>
            <a:lvl1pPr marL="0" marR="0" indent="0" algn="l" defTabSz="914377" rtl="0" eaLnBrk="1" fontAlgn="auto" latinLnBrk="0" hangingPunct="1">
              <a:lnSpc>
                <a:spcPts val="1600"/>
              </a:lnSpc>
              <a:spcBef>
                <a:spcPts val="1000"/>
              </a:spcBef>
              <a:spcAft>
                <a:spcPts val="0"/>
              </a:spcAft>
              <a:buClrTx/>
              <a:buSzTx/>
              <a:buFontTx/>
              <a:buNone/>
              <a:tabLst/>
              <a:defRPr sz="1333" baseline="0"/>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Intro text can be multiple lines. Intro text can be multiple lines. Intro text can be multiple lines. Intro text can be multiple lines. Intro text can be multiple lines. Intro text can be multiple lines. Intro text can be multiple lines. Intro text can be multiple lines. Intro text can be multiple lines.</a:t>
            </a:r>
          </a:p>
          <a:p>
            <a:pPr marL="0" marR="0" lvl="0" indent="0" algn="l" defTabSz="914377" rtl="0" eaLnBrk="1" fontAlgn="auto" latinLnBrk="0" hangingPunct="1">
              <a:lnSpc>
                <a:spcPct val="90000"/>
              </a:lnSpc>
              <a:spcBef>
                <a:spcPts val="1000"/>
              </a:spcBef>
              <a:spcAft>
                <a:spcPts val="0"/>
              </a:spcAft>
              <a:buClrTx/>
              <a:buSzTx/>
              <a:buFontTx/>
              <a:buNone/>
              <a:tabLst/>
              <a:defRPr/>
            </a:pPr>
            <a:endParaRPr lang="en-US" dirty="0"/>
          </a:p>
          <a:p>
            <a:pPr marL="0" marR="0" lvl="0" indent="0" algn="l" defTabSz="914377" rtl="0" eaLnBrk="1" fontAlgn="auto" latinLnBrk="0" hangingPunct="1">
              <a:lnSpc>
                <a:spcPct val="90000"/>
              </a:lnSpc>
              <a:spcBef>
                <a:spcPts val="1000"/>
              </a:spcBef>
              <a:spcAft>
                <a:spcPts val="0"/>
              </a:spcAft>
              <a:buClrTx/>
              <a:buSzTx/>
              <a:buFontTx/>
              <a:buNone/>
              <a:tabLst/>
              <a:defRPr/>
            </a:pPr>
            <a:endParaRPr lang="en-US" dirty="0"/>
          </a:p>
          <a:p>
            <a:pPr marL="0" marR="0" lvl="0" indent="0" algn="l" defTabSz="914377" rtl="0" eaLnBrk="1" fontAlgn="auto" latinLnBrk="0" hangingPunct="1">
              <a:lnSpc>
                <a:spcPct val="90000"/>
              </a:lnSpc>
              <a:spcBef>
                <a:spcPts val="1000"/>
              </a:spcBef>
              <a:spcAft>
                <a:spcPts val="0"/>
              </a:spcAft>
              <a:buClrTx/>
              <a:buSzTx/>
              <a:buFontTx/>
              <a:buNone/>
              <a:tabLst/>
              <a:defRPr/>
            </a:pPr>
            <a:endParaRPr lang="en-US" dirty="0"/>
          </a:p>
          <a:p>
            <a:pPr lvl="0"/>
            <a:r>
              <a:rPr lang="en-US" dirty="0"/>
              <a:t> </a:t>
            </a:r>
          </a:p>
        </p:txBody>
      </p:sp>
      <p:sp>
        <p:nvSpPr>
          <p:cNvPr id="12" name="Text Placeholder 5"/>
          <p:cNvSpPr>
            <a:spLocks noGrp="1"/>
          </p:cNvSpPr>
          <p:nvPr>
            <p:ph type="body" sz="quarter" idx="16" hasCustomPrompt="1"/>
          </p:nvPr>
        </p:nvSpPr>
        <p:spPr>
          <a:xfrm>
            <a:off x="609600" y="3431237"/>
            <a:ext cx="6695016" cy="2399393"/>
          </a:xfrm>
        </p:spPr>
        <p:txBody>
          <a:bodyPr>
            <a:normAutofit/>
          </a:bodyPr>
          <a:lstStyle>
            <a:lvl1pPr marL="457189" marR="0" indent="-457189" algn="l" defTabSz="914377" rtl="0" eaLnBrk="1" fontAlgn="auto" latinLnBrk="0" hangingPunct="1">
              <a:lnSpc>
                <a:spcPct val="90000"/>
              </a:lnSpc>
              <a:spcBef>
                <a:spcPts val="1000"/>
              </a:spcBef>
              <a:spcAft>
                <a:spcPts val="0"/>
              </a:spcAft>
              <a:buClrTx/>
              <a:buSzTx/>
              <a:buFont typeface="+mj-lt"/>
              <a:buAutoNum type="arabicPeriod"/>
              <a:tabLst/>
              <a:defRPr sz="2133" baseline="0"/>
            </a:lvl1pPr>
          </a:lstStyle>
          <a:p>
            <a:pPr lvl="0"/>
            <a:r>
              <a:rPr lang="en-US" dirty="0"/>
              <a:t>First Item</a:t>
            </a:r>
          </a:p>
          <a:p>
            <a:pPr lvl="0"/>
            <a:r>
              <a:rPr lang="en-US" dirty="0"/>
              <a:t>Second Item</a:t>
            </a:r>
          </a:p>
          <a:p>
            <a:pPr lvl="0"/>
            <a:r>
              <a:rPr lang="en-US" dirty="0"/>
              <a:t>Third Item</a:t>
            </a:r>
          </a:p>
          <a:p>
            <a:pPr lvl="0"/>
            <a:r>
              <a:rPr lang="en-US" dirty="0"/>
              <a:t>Fourth Item</a:t>
            </a:r>
          </a:p>
          <a:p>
            <a:pPr lvl="0"/>
            <a:r>
              <a:rPr lang="en-US" dirty="0"/>
              <a:t>Fifth Item </a:t>
            </a:r>
          </a:p>
        </p:txBody>
      </p:sp>
      <p:sp>
        <p:nvSpPr>
          <p:cNvPr id="14" name="TextBox 13"/>
          <p:cNvSpPr txBox="1"/>
          <p:nvPr userDrawn="1"/>
        </p:nvSpPr>
        <p:spPr>
          <a:xfrm>
            <a:off x="8409935" y="6398957"/>
            <a:ext cx="2875383" cy="215444"/>
          </a:xfrm>
          <a:prstGeom prst="rect">
            <a:avLst/>
          </a:prstGeom>
          <a:noFill/>
        </p:spPr>
        <p:txBody>
          <a:bodyPr wrap="square" lIns="91440" tIns="45720" rIns="91440" bIns="4572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noProof="0" dirty="0">
                <a:solidFill>
                  <a:schemeClr val="bg2"/>
                </a:solidFill>
                <a:latin typeface="Arial" charset="0"/>
                <a:ea typeface="Arial" charset="0"/>
                <a:cs typeface="Arial" charset="0"/>
              </a:rPr>
              <a:t>Confidential &amp; Proprietary: NDA required. © Copyright 2019</a:t>
            </a:r>
          </a:p>
        </p:txBody>
      </p:sp>
      <p:sp>
        <p:nvSpPr>
          <p:cNvPr id="16" name="Slide Number Placeholder 5"/>
          <p:cNvSpPr>
            <a:spLocks noGrp="1"/>
          </p:cNvSpPr>
          <p:nvPr>
            <p:ph type="sldNum" sz="quarter" idx="14"/>
          </p:nvPr>
        </p:nvSpPr>
        <p:spPr>
          <a:xfrm>
            <a:off x="11266590" y="6313366"/>
            <a:ext cx="478351" cy="365125"/>
          </a:xfrm>
        </p:spPr>
        <p:txBody>
          <a:bodyPr/>
          <a:lstStyle>
            <a:lvl1pPr algn="r">
              <a:defRPr sz="1200">
                <a:solidFill>
                  <a:schemeClr val="bg2"/>
                </a:solidFill>
                <a:latin typeface="Arial" charset="0"/>
                <a:ea typeface="Arial" charset="0"/>
                <a:cs typeface="Arial" charset="0"/>
              </a:defRPr>
            </a:lvl1pPr>
          </a:lstStyle>
          <a:p>
            <a:fld id="{0B1AA43F-D46A-744A-9234-3C57A595C981}" type="slidenum">
              <a:rPr lang="en-US" smtClean="0"/>
              <a:pPr/>
              <a:t>‹#›</a:t>
            </a:fld>
            <a:endParaRPr lang="en-US" dirty="0"/>
          </a:p>
        </p:txBody>
      </p:sp>
      <p:pic>
        <p:nvPicPr>
          <p:cNvPr id="11" name="Picture 10" descr="Prevalent-Logo-.png">
            <a:extLst>
              <a:ext uri="{FF2B5EF4-FFF2-40B4-BE49-F238E27FC236}">
                <a16:creationId xmlns:a16="http://schemas.microsoft.com/office/drawing/2014/main" id="{55BA840C-D164-CD4D-8D08-DCEA61686D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553" y="304999"/>
            <a:ext cx="1007999" cy="280815"/>
          </a:xfrm>
          <a:prstGeom prst="rect">
            <a:avLst/>
          </a:prstGeom>
        </p:spPr>
      </p:pic>
    </p:spTree>
    <p:extLst>
      <p:ext uri="{BB962C8B-B14F-4D97-AF65-F5344CB8AC3E}">
        <p14:creationId xmlns:p14="http://schemas.microsoft.com/office/powerpoint/2010/main" val="328604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s Slid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8F4BBAD-D7F6-A74D-B056-4E3637DDCE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77617" y="889705"/>
            <a:ext cx="5031316" cy="5104696"/>
          </a:xfrm>
          <a:prstGeom prst="rect">
            <a:avLst/>
          </a:prstGeom>
        </p:spPr>
      </p:pic>
      <p:sp>
        <p:nvSpPr>
          <p:cNvPr id="11" name="Rectangle 10"/>
          <p:cNvSpPr/>
          <p:nvPr userDrawn="1"/>
        </p:nvSpPr>
        <p:spPr>
          <a:xfrm>
            <a:off x="514351" y="889706"/>
            <a:ext cx="5922433" cy="5104695"/>
          </a:xfrm>
          <a:prstGeom prst="rect">
            <a:avLst/>
          </a:prstGeom>
          <a:solidFill>
            <a:srgbClr val="E6EE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n>
                <a:noFill/>
              </a:ln>
            </a:endParaRPr>
          </a:p>
        </p:txBody>
      </p:sp>
      <p:pic>
        <p:nvPicPr>
          <p:cNvPr id="9" name="Picture 8" descr="Prevalent-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4351" y="353007"/>
            <a:ext cx="1007999" cy="280815"/>
          </a:xfrm>
          <a:prstGeom prst="rect">
            <a:avLst/>
          </a:prstGeom>
        </p:spPr>
      </p:pic>
      <p:sp>
        <p:nvSpPr>
          <p:cNvPr id="4" name="Rectangle 3"/>
          <p:cNvSpPr/>
          <p:nvPr userDrawn="1"/>
        </p:nvSpPr>
        <p:spPr>
          <a:xfrm>
            <a:off x="6436785" y="353007"/>
            <a:ext cx="740833" cy="61606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hasCustomPrompt="1"/>
          </p:nvPr>
        </p:nvSpPr>
        <p:spPr>
          <a:xfrm>
            <a:off x="778933" y="1785443"/>
            <a:ext cx="5542844" cy="3155175"/>
          </a:xfrm>
          <a:noFill/>
        </p:spPr>
        <p:txBody>
          <a:bodyPr anchor="ctr">
            <a:noAutofit/>
          </a:bodyPr>
          <a:lstStyle>
            <a:lvl1pPr indent="0" algn="r">
              <a:lnSpc>
                <a:spcPct val="90000"/>
              </a:lnSpc>
              <a:spcBef>
                <a:spcPts val="0"/>
              </a:spcBef>
              <a:defRPr sz="5867" b="1" i="0" kern="900" cap="none" spc="-200" baseline="0">
                <a:solidFill>
                  <a:schemeClr val="accent2"/>
                </a:solidFill>
                <a:latin typeface="+mj-lt"/>
                <a:ea typeface="Verdana" charset="0"/>
                <a:cs typeface="Verdana"/>
              </a:defRPr>
            </a:lvl1pPr>
          </a:lstStyle>
          <a:p>
            <a:r>
              <a:rPr lang="en-US" dirty="0"/>
              <a:t>Transition slide title goes here. Three lines max</a:t>
            </a:r>
          </a:p>
        </p:txBody>
      </p:sp>
      <p:sp>
        <p:nvSpPr>
          <p:cNvPr id="10" name="TextBox 9"/>
          <p:cNvSpPr txBox="1"/>
          <p:nvPr userDrawn="1"/>
        </p:nvSpPr>
        <p:spPr>
          <a:xfrm>
            <a:off x="8409935" y="6398957"/>
            <a:ext cx="2875383" cy="215444"/>
          </a:xfrm>
          <a:prstGeom prst="rect">
            <a:avLst/>
          </a:prstGeom>
          <a:noFill/>
        </p:spPr>
        <p:txBody>
          <a:bodyPr wrap="square" lIns="91440" tIns="45720" rIns="91440" bIns="4572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noProof="0" dirty="0">
                <a:solidFill>
                  <a:schemeClr val="bg2"/>
                </a:solidFill>
                <a:latin typeface="Arial" charset="0"/>
                <a:ea typeface="Arial" charset="0"/>
                <a:cs typeface="Arial" charset="0"/>
              </a:rPr>
              <a:t>Confidential &amp; Proprietary: NDA required. © Copyright 2019</a:t>
            </a:r>
          </a:p>
        </p:txBody>
      </p:sp>
      <p:sp>
        <p:nvSpPr>
          <p:cNvPr id="12" name="Slide Number Placeholder 5"/>
          <p:cNvSpPr>
            <a:spLocks noGrp="1"/>
          </p:cNvSpPr>
          <p:nvPr>
            <p:ph type="sldNum" sz="quarter" idx="14"/>
          </p:nvPr>
        </p:nvSpPr>
        <p:spPr>
          <a:xfrm>
            <a:off x="11266590" y="6313366"/>
            <a:ext cx="478351" cy="365125"/>
          </a:xfrm>
        </p:spPr>
        <p:txBody>
          <a:bodyPr/>
          <a:lstStyle>
            <a:lvl1pPr algn="r">
              <a:defRPr sz="1200">
                <a:solidFill>
                  <a:schemeClr val="bg2"/>
                </a:solidFill>
                <a:latin typeface="Arial" charset="0"/>
                <a:ea typeface="Arial" charset="0"/>
                <a:cs typeface="Arial" charset="0"/>
              </a:defRPr>
            </a:lvl1pPr>
          </a:lstStyle>
          <a:p>
            <a:fld id="{0B1AA43F-D46A-744A-9234-3C57A595C981}" type="slidenum">
              <a:rPr lang="en-US" smtClean="0"/>
              <a:pPr/>
              <a:t>‹#›</a:t>
            </a:fld>
            <a:endParaRPr lang="en-US" dirty="0"/>
          </a:p>
        </p:txBody>
      </p:sp>
    </p:spTree>
    <p:extLst>
      <p:ext uri="{BB962C8B-B14F-4D97-AF65-F5344CB8AC3E}">
        <p14:creationId xmlns:p14="http://schemas.microsoft.com/office/powerpoint/2010/main" val="4150493326"/>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ransitions Slide 2">
    <p:spTree>
      <p:nvGrpSpPr>
        <p:cNvPr id="1" name=""/>
        <p:cNvGrpSpPr/>
        <p:nvPr/>
      </p:nvGrpSpPr>
      <p:grpSpPr>
        <a:xfrm>
          <a:off x="0" y="0"/>
          <a:ext cx="0" cy="0"/>
          <a:chOff x="0" y="0"/>
          <a:chExt cx="0" cy="0"/>
        </a:xfrm>
      </p:grpSpPr>
      <p:pic>
        <p:nvPicPr>
          <p:cNvPr id="2" name="Picture 1" descr="background-1.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333397" cy="6937536"/>
          </a:xfrm>
          <a:prstGeom prst="rect">
            <a:avLst/>
          </a:prstGeom>
        </p:spPr>
      </p:pic>
      <p:sp>
        <p:nvSpPr>
          <p:cNvPr id="8" name="Title 1"/>
          <p:cNvSpPr>
            <a:spLocks noGrp="1"/>
          </p:cNvSpPr>
          <p:nvPr>
            <p:ph type="ctrTitle" hasCustomPrompt="1"/>
          </p:nvPr>
        </p:nvSpPr>
        <p:spPr>
          <a:xfrm>
            <a:off x="514351" y="588581"/>
            <a:ext cx="7404100" cy="2124289"/>
          </a:xfrm>
        </p:spPr>
        <p:txBody>
          <a:bodyPr anchor="ctr">
            <a:noAutofit/>
          </a:bodyPr>
          <a:lstStyle>
            <a:lvl1pPr algn="l">
              <a:lnSpc>
                <a:spcPct val="80000"/>
              </a:lnSpc>
              <a:defRPr sz="6400" b="1" i="0" spc="-200" baseline="0">
                <a:solidFill>
                  <a:schemeClr val="bg1"/>
                </a:solidFill>
                <a:latin typeface="Arial"/>
                <a:ea typeface="Verdana" charset="0"/>
                <a:cs typeface="Arial"/>
              </a:defRPr>
            </a:lvl1pPr>
          </a:lstStyle>
          <a:p>
            <a:r>
              <a:rPr lang="en-US" dirty="0"/>
              <a:t>Transition slide title goes here</a:t>
            </a:r>
          </a:p>
        </p:txBody>
      </p:sp>
      <p:pic>
        <p:nvPicPr>
          <p:cNvPr id="3" name="Picture 2" descr="Prevalent-Logo-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3353" y="6356577"/>
            <a:ext cx="979888" cy="272984"/>
          </a:xfrm>
          <a:prstGeom prst="rect">
            <a:avLst/>
          </a:prstGeom>
        </p:spPr>
      </p:pic>
      <p:sp>
        <p:nvSpPr>
          <p:cNvPr id="19" name="TextBox 18"/>
          <p:cNvSpPr txBox="1"/>
          <p:nvPr userDrawn="1"/>
        </p:nvSpPr>
        <p:spPr>
          <a:xfrm>
            <a:off x="8409935" y="6398957"/>
            <a:ext cx="2875383" cy="215444"/>
          </a:xfrm>
          <a:prstGeom prst="rect">
            <a:avLst/>
          </a:prstGeom>
          <a:noFill/>
        </p:spPr>
        <p:txBody>
          <a:bodyPr wrap="square" lIns="91440" tIns="45720" rIns="91440" bIns="4572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noProof="0" dirty="0">
                <a:solidFill>
                  <a:schemeClr val="accent1">
                    <a:lumMod val="60000"/>
                    <a:lumOff val="40000"/>
                  </a:schemeClr>
                </a:solidFill>
                <a:latin typeface="Arial" charset="0"/>
                <a:ea typeface="Arial" charset="0"/>
                <a:cs typeface="Arial" charset="0"/>
              </a:rPr>
              <a:t>Confidential &amp; Proprietary: NDA required. © Copyright 2019</a:t>
            </a:r>
          </a:p>
        </p:txBody>
      </p:sp>
      <p:sp>
        <p:nvSpPr>
          <p:cNvPr id="20" name="Slide Number Placeholder 5"/>
          <p:cNvSpPr>
            <a:spLocks noGrp="1"/>
          </p:cNvSpPr>
          <p:nvPr>
            <p:ph type="sldNum" sz="quarter" idx="12"/>
          </p:nvPr>
        </p:nvSpPr>
        <p:spPr>
          <a:xfrm>
            <a:off x="11266590" y="6313366"/>
            <a:ext cx="478351" cy="365125"/>
          </a:xfrm>
        </p:spPr>
        <p:txBody>
          <a:bodyPr/>
          <a:lstStyle>
            <a:lvl1pPr algn="r">
              <a:defRPr sz="1200">
                <a:solidFill>
                  <a:schemeClr val="accent1">
                    <a:lumMod val="60000"/>
                    <a:lumOff val="40000"/>
                  </a:schemeClr>
                </a:solidFill>
                <a:latin typeface="Arial" charset="0"/>
                <a:ea typeface="Arial" charset="0"/>
                <a:cs typeface="Arial" charset="0"/>
              </a:defRPr>
            </a:lvl1pPr>
          </a:lstStyle>
          <a:p>
            <a:fld id="{0B1AA43F-D46A-744A-9234-3C57A595C981}" type="slidenum">
              <a:rPr lang="en-US" smtClean="0"/>
              <a:pPr/>
              <a:t>‹#›</a:t>
            </a:fld>
            <a:endParaRPr lang="en-US" dirty="0"/>
          </a:p>
        </p:txBody>
      </p:sp>
    </p:spTree>
    <p:extLst>
      <p:ext uri="{BB962C8B-B14F-4D97-AF65-F5344CB8AC3E}">
        <p14:creationId xmlns:p14="http://schemas.microsoft.com/office/powerpoint/2010/main" val="364551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ransitions Slide 3">
    <p:spTree>
      <p:nvGrpSpPr>
        <p:cNvPr id="1" name=""/>
        <p:cNvGrpSpPr/>
        <p:nvPr/>
      </p:nvGrpSpPr>
      <p:grpSpPr>
        <a:xfrm>
          <a:off x="0" y="0"/>
          <a:ext cx="0" cy="0"/>
          <a:chOff x="0" y="0"/>
          <a:chExt cx="0" cy="0"/>
        </a:xfrm>
      </p:grpSpPr>
      <p:pic>
        <p:nvPicPr>
          <p:cNvPr id="4" name="Picture 3" descr="background-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274101" cy="6904183"/>
          </a:xfrm>
          <a:prstGeom prst="rect">
            <a:avLst/>
          </a:prstGeom>
        </p:spPr>
      </p:pic>
      <p:sp>
        <p:nvSpPr>
          <p:cNvPr id="8" name="Title 1"/>
          <p:cNvSpPr>
            <a:spLocks noGrp="1"/>
          </p:cNvSpPr>
          <p:nvPr>
            <p:ph type="ctrTitle" hasCustomPrompt="1"/>
          </p:nvPr>
        </p:nvSpPr>
        <p:spPr>
          <a:xfrm>
            <a:off x="514351" y="588581"/>
            <a:ext cx="7404100" cy="2124289"/>
          </a:xfrm>
        </p:spPr>
        <p:txBody>
          <a:bodyPr anchor="ctr">
            <a:noAutofit/>
          </a:bodyPr>
          <a:lstStyle>
            <a:lvl1pPr algn="l">
              <a:lnSpc>
                <a:spcPct val="80000"/>
              </a:lnSpc>
              <a:defRPr sz="6400" b="1" i="0" spc="-200" baseline="0">
                <a:solidFill>
                  <a:schemeClr val="bg1"/>
                </a:solidFill>
                <a:latin typeface="Arial"/>
                <a:ea typeface="Verdana" charset="0"/>
                <a:cs typeface="Arial"/>
              </a:defRPr>
            </a:lvl1pPr>
          </a:lstStyle>
          <a:p>
            <a:r>
              <a:rPr lang="en-US" dirty="0"/>
              <a:t>Transition slide title goes here</a:t>
            </a:r>
          </a:p>
        </p:txBody>
      </p:sp>
      <p:pic>
        <p:nvPicPr>
          <p:cNvPr id="3" name="Picture 2" descr="Prevalent-Logo-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3353" y="6356577"/>
            <a:ext cx="979888" cy="272984"/>
          </a:xfrm>
          <a:prstGeom prst="rect">
            <a:avLst/>
          </a:prstGeom>
        </p:spPr>
      </p:pic>
      <p:sp>
        <p:nvSpPr>
          <p:cNvPr id="9" name="TextBox 8"/>
          <p:cNvSpPr txBox="1"/>
          <p:nvPr userDrawn="1"/>
        </p:nvSpPr>
        <p:spPr>
          <a:xfrm>
            <a:off x="8409935" y="6398957"/>
            <a:ext cx="2875383" cy="215444"/>
          </a:xfrm>
          <a:prstGeom prst="rect">
            <a:avLst/>
          </a:prstGeom>
          <a:noFill/>
        </p:spPr>
        <p:txBody>
          <a:bodyPr wrap="square" lIns="91440" tIns="45720" rIns="91440" bIns="4572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noProof="0" dirty="0">
                <a:solidFill>
                  <a:schemeClr val="bg1">
                    <a:lumMod val="50000"/>
                  </a:schemeClr>
                </a:solidFill>
                <a:latin typeface="Arial" charset="0"/>
                <a:ea typeface="Arial" charset="0"/>
                <a:cs typeface="Arial" charset="0"/>
              </a:rPr>
              <a:t>Confidential &amp; Proprietary: NDA required. © Copyright 2019</a:t>
            </a:r>
          </a:p>
        </p:txBody>
      </p:sp>
      <p:sp>
        <p:nvSpPr>
          <p:cNvPr id="10" name="Slide Number Placeholder 5"/>
          <p:cNvSpPr>
            <a:spLocks noGrp="1"/>
          </p:cNvSpPr>
          <p:nvPr>
            <p:ph type="sldNum" sz="quarter" idx="12"/>
          </p:nvPr>
        </p:nvSpPr>
        <p:spPr>
          <a:xfrm>
            <a:off x="11266590" y="6313366"/>
            <a:ext cx="478351" cy="365125"/>
          </a:xfrm>
        </p:spPr>
        <p:txBody>
          <a:bodyPr/>
          <a:lstStyle>
            <a:lvl1pPr algn="r">
              <a:defRPr sz="1200">
                <a:solidFill>
                  <a:schemeClr val="bg1">
                    <a:lumMod val="50000"/>
                  </a:schemeClr>
                </a:solidFill>
                <a:latin typeface="Arial" charset="0"/>
                <a:ea typeface="Arial" charset="0"/>
                <a:cs typeface="Arial" charset="0"/>
              </a:defRPr>
            </a:lvl1pPr>
          </a:lstStyle>
          <a:p>
            <a:fld id="{0B1AA43F-D46A-744A-9234-3C57A595C981}" type="slidenum">
              <a:rPr lang="en-US" smtClean="0"/>
              <a:pPr/>
              <a:t>‹#›</a:t>
            </a:fld>
            <a:endParaRPr lang="en-US" dirty="0"/>
          </a:p>
        </p:txBody>
      </p:sp>
    </p:spTree>
    <p:extLst>
      <p:ext uri="{BB962C8B-B14F-4D97-AF65-F5344CB8AC3E}">
        <p14:creationId xmlns:p14="http://schemas.microsoft.com/office/powerpoint/2010/main" val="640560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ransitions Slide 4">
    <p:spTree>
      <p:nvGrpSpPr>
        <p:cNvPr id="1" name=""/>
        <p:cNvGrpSpPr/>
        <p:nvPr/>
      </p:nvGrpSpPr>
      <p:grpSpPr>
        <a:xfrm>
          <a:off x="0" y="0"/>
          <a:ext cx="0" cy="0"/>
          <a:chOff x="0" y="0"/>
          <a:chExt cx="0" cy="0"/>
        </a:xfrm>
      </p:grpSpPr>
      <p:pic>
        <p:nvPicPr>
          <p:cNvPr id="2" name="Picture 1" descr="background-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514351" y="588581"/>
            <a:ext cx="7404100" cy="2124289"/>
          </a:xfrm>
          <a:noFill/>
          <a:ln>
            <a:noFill/>
          </a:ln>
        </p:spPr>
        <p:txBody>
          <a:bodyPr anchor="ctr">
            <a:noAutofit/>
          </a:bodyPr>
          <a:lstStyle>
            <a:lvl1pPr algn="l">
              <a:lnSpc>
                <a:spcPct val="80000"/>
              </a:lnSpc>
              <a:defRPr sz="6400" b="1" i="0" spc="-200" baseline="0">
                <a:solidFill>
                  <a:schemeClr val="accent2"/>
                </a:solidFill>
                <a:latin typeface="Arial"/>
                <a:ea typeface="Verdana" charset="0"/>
                <a:cs typeface="Arial"/>
              </a:defRPr>
            </a:lvl1pPr>
          </a:lstStyle>
          <a:p>
            <a:r>
              <a:rPr lang="en-US" dirty="0"/>
              <a:t>Transition slide title goes here</a:t>
            </a:r>
          </a:p>
        </p:txBody>
      </p:sp>
      <p:pic>
        <p:nvPicPr>
          <p:cNvPr id="6" name="Picture 5" descr="Prevalent-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4351" y="6348747"/>
            <a:ext cx="1007999" cy="280815"/>
          </a:xfrm>
          <a:prstGeom prst="rect">
            <a:avLst/>
          </a:prstGeom>
        </p:spPr>
      </p:pic>
      <p:sp>
        <p:nvSpPr>
          <p:cNvPr id="7" name="TextBox 6"/>
          <p:cNvSpPr txBox="1"/>
          <p:nvPr userDrawn="1"/>
        </p:nvSpPr>
        <p:spPr>
          <a:xfrm>
            <a:off x="8409935" y="6398957"/>
            <a:ext cx="2875383" cy="215444"/>
          </a:xfrm>
          <a:prstGeom prst="rect">
            <a:avLst/>
          </a:prstGeom>
          <a:noFill/>
        </p:spPr>
        <p:txBody>
          <a:bodyPr wrap="square" lIns="91440" tIns="45720" rIns="91440" bIns="4572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noProof="0" dirty="0">
                <a:solidFill>
                  <a:schemeClr val="bg2"/>
                </a:solidFill>
                <a:latin typeface="Arial" charset="0"/>
                <a:ea typeface="Arial" charset="0"/>
                <a:cs typeface="Arial" charset="0"/>
              </a:rPr>
              <a:t>Confidential &amp; Proprietary: NDA required. © Copyright 2019</a:t>
            </a:r>
          </a:p>
        </p:txBody>
      </p:sp>
      <p:sp>
        <p:nvSpPr>
          <p:cNvPr id="9" name="Slide Number Placeholder 5"/>
          <p:cNvSpPr>
            <a:spLocks noGrp="1"/>
          </p:cNvSpPr>
          <p:nvPr>
            <p:ph type="sldNum" sz="quarter" idx="14"/>
          </p:nvPr>
        </p:nvSpPr>
        <p:spPr>
          <a:xfrm>
            <a:off x="11266590" y="6313366"/>
            <a:ext cx="478351" cy="365125"/>
          </a:xfrm>
        </p:spPr>
        <p:txBody>
          <a:bodyPr/>
          <a:lstStyle>
            <a:lvl1pPr algn="r">
              <a:defRPr sz="1200">
                <a:solidFill>
                  <a:schemeClr val="bg2"/>
                </a:solidFill>
                <a:latin typeface="Arial" charset="0"/>
                <a:ea typeface="Arial" charset="0"/>
                <a:cs typeface="Arial" charset="0"/>
              </a:defRPr>
            </a:lvl1pPr>
          </a:lstStyle>
          <a:p>
            <a:fld id="{0B1AA43F-D46A-744A-9234-3C57A595C981}" type="slidenum">
              <a:rPr lang="en-US" smtClean="0"/>
              <a:pPr/>
              <a:t>‹#›</a:t>
            </a:fld>
            <a:endParaRPr lang="en-US" dirty="0"/>
          </a:p>
        </p:txBody>
      </p:sp>
    </p:spTree>
    <p:extLst>
      <p:ext uri="{BB962C8B-B14F-4D97-AF65-F5344CB8AC3E}">
        <p14:creationId xmlns:p14="http://schemas.microsoft.com/office/powerpoint/2010/main" val="159266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ransitions Slide 4 - Ultraviolet">
    <p:spTree>
      <p:nvGrpSpPr>
        <p:cNvPr id="1" name=""/>
        <p:cNvGrpSpPr/>
        <p:nvPr/>
      </p:nvGrpSpPr>
      <p:grpSpPr>
        <a:xfrm>
          <a:off x="0" y="0"/>
          <a:ext cx="0" cy="0"/>
          <a:chOff x="0" y="0"/>
          <a:chExt cx="0" cy="0"/>
        </a:xfrm>
      </p:grpSpPr>
      <p:pic>
        <p:nvPicPr>
          <p:cNvPr id="2" name="Picture 1" descr="background-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514351" y="588581"/>
            <a:ext cx="7404100" cy="2124289"/>
          </a:xfrm>
          <a:noFill/>
          <a:ln>
            <a:noFill/>
          </a:ln>
        </p:spPr>
        <p:txBody>
          <a:bodyPr anchor="ctr">
            <a:noAutofit/>
          </a:bodyPr>
          <a:lstStyle>
            <a:lvl1pPr algn="l">
              <a:lnSpc>
                <a:spcPct val="80000"/>
              </a:lnSpc>
              <a:defRPr sz="6400" b="1" i="0" spc="-200" baseline="0">
                <a:solidFill>
                  <a:schemeClr val="accent1"/>
                </a:solidFill>
                <a:latin typeface="Arial"/>
                <a:ea typeface="Verdana" charset="0"/>
                <a:cs typeface="Arial"/>
              </a:defRPr>
            </a:lvl1pPr>
          </a:lstStyle>
          <a:p>
            <a:r>
              <a:rPr lang="en-US" dirty="0"/>
              <a:t>Transition slide title goes here</a:t>
            </a:r>
          </a:p>
        </p:txBody>
      </p:sp>
      <p:pic>
        <p:nvPicPr>
          <p:cNvPr id="6" name="Picture 5" descr="Prevalent-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4351" y="6348747"/>
            <a:ext cx="1007999" cy="280815"/>
          </a:xfrm>
          <a:prstGeom prst="rect">
            <a:avLst/>
          </a:prstGeom>
        </p:spPr>
      </p:pic>
      <p:sp>
        <p:nvSpPr>
          <p:cNvPr id="7" name="TextBox 6"/>
          <p:cNvSpPr txBox="1"/>
          <p:nvPr userDrawn="1"/>
        </p:nvSpPr>
        <p:spPr>
          <a:xfrm>
            <a:off x="8409935" y="6398957"/>
            <a:ext cx="2875383" cy="215444"/>
          </a:xfrm>
          <a:prstGeom prst="rect">
            <a:avLst/>
          </a:prstGeom>
          <a:noFill/>
        </p:spPr>
        <p:txBody>
          <a:bodyPr wrap="square" lIns="91440" tIns="45720" rIns="91440" bIns="4572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noProof="0" dirty="0">
                <a:solidFill>
                  <a:schemeClr val="bg2"/>
                </a:solidFill>
                <a:latin typeface="Arial" charset="0"/>
                <a:ea typeface="Arial" charset="0"/>
                <a:cs typeface="Arial" charset="0"/>
              </a:rPr>
              <a:t>Confidential &amp; Proprietary: NDA required. © Copyright 2019</a:t>
            </a:r>
          </a:p>
        </p:txBody>
      </p:sp>
      <p:sp>
        <p:nvSpPr>
          <p:cNvPr id="9" name="Slide Number Placeholder 5"/>
          <p:cNvSpPr>
            <a:spLocks noGrp="1"/>
          </p:cNvSpPr>
          <p:nvPr>
            <p:ph type="sldNum" sz="quarter" idx="14"/>
          </p:nvPr>
        </p:nvSpPr>
        <p:spPr>
          <a:xfrm>
            <a:off x="11266590" y="6313366"/>
            <a:ext cx="478351" cy="365125"/>
          </a:xfrm>
        </p:spPr>
        <p:txBody>
          <a:bodyPr/>
          <a:lstStyle>
            <a:lvl1pPr algn="r">
              <a:defRPr sz="1200">
                <a:solidFill>
                  <a:schemeClr val="bg2"/>
                </a:solidFill>
                <a:latin typeface="Arial" charset="0"/>
                <a:ea typeface="Arial" charset="0"/>
                <a:cs typeface="Arial" charset="0"/>
              </a:defRPr>
            </a:lvl1pPr>
          </a:lstStyle>
          <a:p>
            <a:fld id="{0B1AA43F-D46A-744A-9234-3C57A595C981}" type="slidenum">
              <a:rPr lang="en-US" smtClean="0"/>
              <a:pPr/>
              <a:t>‹#›</a:t>
            </a:fld>
            <a:endParaRPr lang="en-US" dirty="0"/>
          </a:p>
        </p:txBody>
      </p:sp>
    </p:spTree>
    <p:extLst>
      <p:ext uri="{BB962C8B-B14F-4D97-AF65-F5344CB8AC3E}">
        <p14:creationId xmlns:p14="http://schemas.microsoft.com/office/powerpoint/2010/main" val="42449884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68580" tIns="34290" rIns="68580" bIns="3429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68580" tIns="34290" rIns="68580" bIns="34290" rtlCol="0">
            <a:normAutofit/>
          </a:bodyPr>
          <a:lstStyle/>
          <a:p>
            <a:pPr lvl="0"/>
            <a:r>
              <a:rPr lang="en-US" dirty="0"/>
              <a:t>Click to edit Master text styles</a:t>
            </a:r>
          </a:p>
        </p:txBody>
      </p:sp>
      <p:sp>
        <p:nvSpPr>
          <p:cNvPr id="4" name="Date Placeholder 3"/>
          <p:cNvSpPr>
            <a:spLocks noGrp="1"/>
          </p:cNvSpPr>
          <p:nvPr>
            <p:ph type="dt" sz="half" idx="2"/>
          </p:nvPr>
        </p:nvSpPr>
        <p:spPr>
          <a:xfrm>
            <a:off x="838200" y="6356352"/>
            <a:ext cx="2743200" cy="365125"/>
          </a:xfrm>
          <a:prstGeom prst="rect">
            <a:avLst/>
          </a:prstGeom>
        </p:spPr>
        <p:txBody>
          <a:bodyPr vert="horz" lIns="68580" tIns="34290" rIns="68580" bIns="3429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r>
              <a:rPr lang="en-US" dirty="0"/>
              <a:t>Securing the Extended Enterprise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fld id="{0B1AA43F-D46A-744A-9234-3C57A595C981}" type="slidenum">
              <a:rPr lang="en-US" smtClean="0"/>
              <a:t>‹#›</a:t>
            </a:fld>
            <a:endParaRPr lang="en-US" dirty="0"/>
          </a:p>
        </p:txBody>
      </p:sp>
    </p:spTree>
    <p:extLst>
      <p:ext uri="{BB962C8B-B14F-4D97-AF65-F5344CB8AC3E}">
        <p14:creationId xmlns:p14="http://schemas.microsoft.com/office/powerpoint/2010/main" val="2911168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hf hdr="0" dt="0"/>
  <p:txStyles>
    <p:titleStyle>
      <a:lvl1pPr algn="l" defTabSz="914377"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0" indent="0" algn="l" defTabSz="914377" rtl="0" eaLnBrk="1" latinLnBrk="0" hangingPunct="1">
        <a:lnSpc>
          <a:spcPts val="1600"/>
        </a:lnSpc>
        <a:spcBef>
          <a:spcPts val="1000"/>
        </a:spcBef>
        <a:buFontTx/>
        <a:buNone/>
        <a:defRPr sz="1333"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a:buNone/>
        <a:defRPr sz="1867"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a:buNone/>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20.xml"/><Relationship Id="rId4" Type="http://schemas.openxmlformats.org/officeDocument/2006/relationships/image" Target="../media/image23.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s://www.who.int/" TargetMode="External"/><Relationship Id="rId2" Type="http://schemas.openxmlformats.org/officeDocument/2006/relationships/hyperlink" Target="https://www.bbc.co.uk/news/technology-51838468" TargetMode="External"/><Relationship Id="rId1" Type="http://schemas.openxmlformats.org/officeDocument/2006/relationships/slideLayout" Target="../slideLayouts/slideLayout20.xml"/><Relationship Id="rId4" Type="http://schemas.openxmlformats.org/officeDocument/2006/relationships/hyperlink" Target="https://www.fema.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tiff"/><Relationship Id="rId1" Type="http://schemas.openxmlformats.org/officeDocument/2006/relationships/slideLayout" Target="../slideLayouts/slideLayout20.xml"/><Relationship Id="rId6" Type="http://schemas.openxmlformats.org/officeDocument/2006/relationships/image" Target="../media/image28.tiff"/><Relationship Id="rId5" Type="http://schemas.openxmlformats.org/officeDocument/2006/relationships/image" Target="../media/image27.tiff"/><Relationship Id="rId4" Type="http://schemas.openxmlformats.org/officeDocument/2006/relationships/image" Target="../media/image26.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hyperlink" Target="https://www.usa.gov/stop-scams-frauds" TargetMode="Externa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hyperlink" Target="https://www.usa.gov/stop-scams-frauds"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hyperlink" Target="https://www.dfs.ny.gov/" TargetMode="External"/><Relationship Id="rId2" Type="http://schemas.openxmlformats.org/officeDocument/2006/relationships/hyperlink" Target="https://oag.ca.gov/privacy/ccpa" TargetMode="External"/><Relationship Id="rId1" Type="http://schemas.openxmlformats.org/officeDocument/2006/relationships/slideLayout" Target="../slideLayouts/slideLayout20.xml"/><Relationship Id="rId5" Type="http://schemas.openxmlformats.org/officeDocument/2006/relationships/hyperlink" Target="https://www.privacyshield.gov/welcome" TargetMode="External"/><Relationship Id="rId4" Type="http://schemas.openxmlformats.org/officeDocument/2006/relationships/hyperlink" Target="https://gdpr-info.eu/"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27AF520-B0BD-4721-9551-014F757300F9}"/>
              </a:ext>
            </a:extLst>
          </p:cNvPr>
          <p:cNvSpPr>
            <a:spLocks noGrp="1"/>
          </p:cNvSpPr>
          <p:nvPr>
            <p:ph type="ctrTitle"/>
          </p:nvPr>
        </p:nvSpPr>
        <p:spPr>
          <a:xfrm>
            <a:off x="514351" y="889706"/>
            <a:ext cx="7349489" cy="3817761"/>
          </a:xfrm>
        </p:spPr>
        <p:txBody>
          <a:bodyPr/>
          <a:lstStyle/>
          <a:p>
            <a:r>
              <a:rPr lang="en-US" dirty="0"/>
              <a:t>Remote Working Training Template</a:t>
            </a:r>
          </a:p>
        </p:txBody>
      </p:sp>
      <p:sp>
        <p:nvSpPr>
          <p:cNvPr id="4" name="Slide Number Placeholder 3"/>
          <p:cNvSpPr>
            <a:spLocks noGrp="1"/>
          </p:cNvSpPr>
          <p:nvPr>
            <p:ph type="sldNum" sz="quarter" idx="4294967295"/>
          </p:nvPr>
        </p:nvSpPr>
        <p:spPr>
          <a:xfrm>
            <a:off x="11642725" y="6245225"/>
            <a:ext cx="549275" cy="390525"/>
          </a:xfrm>
        </p:spPr>
        <p:txBody>
          <a:bodyPr/>
          <a:lstStyle/>
          <a:p>
            <a:fld id="{0B1AA43F-D46A-744A-9234-3C57A595C981}" type="slidenum">
              <a:rPr lang="en-US" smtClean="0"/>
              <a:pPr/>
              <a:t>1</a:t>
            </a:fld>
            <a:endParaRPr lang="en-US" dirty="0"/>
          </a:p>
        </p:txBody>
      </p:sp>
      <p:pic>
        <p:nvPicPr>
          <p:cNvPr id="31" name="Picture 30">
            <a:extLst>
              <a:ext uri="{FF2B5EF4-FFF2-40B4-BE49-F238E27FC236}">
                <a16:creationId xmlns:a16="http://schemas.microsoft.com/office/drawing/2014/main" id="{F094B4BE-3A59-E948-8F9F-90B1D2FCE9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01320" y="0"/>
            <a:ext cx="1190680" cy="1096182"/>
          </a:xfrm>
          <a:prstGeom prst="rect">
            <a:avLst/>
          </a:prstGeom>
        </p:spPr>
      </p:pic>
    </p:spTree>
    <p:extLst>
      <p:ext uri="{BB962C8B-B14F-4D97-AF65-F5344CB8AC3E}">
        <p14:creationId xmlns:p14="http://schemas.microsoft.com/office/powerpoint/2010/main" val="855937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3BEE29-5D4D-8844-8F03-46CBE5B84F38}"/>
              </a:ext>
            </a:extLst>
          </p:cNvPr>
          <p:cNvSpPr>
            <a:spLocks noGrp="1"/>
          </p:cNvSpPr>
          <p:nvPr>
            <p:ph type="body" sz="quarter" idx="11"/>
          </p:nvPr>
        </p:nvSpPr>
        <p:spPr/>
        <p:txBody>
          <a:bodyPr/>
          <a:lstStyle/>
          <a:p>
            <a:r>
              <a:rPr lang="en-US" dirty="0"/>
              <a:t>Equipment Acceptable Use</a:t>
            </a:r>
          </a:p>
        </p:txBody>
      </p:sp>
      <p:sp>
        <p:nvSpPr>
          <p:cNvPr id="3" name="Text Placeholder 2">
            <a:extLst>
              <a:ext uri="{FF2B5EF4-FFF2-40B4-BE49-F238E27FC236}">
                <a16:creationId xmlns:a16="http://schemas.microsoft.com/office/drawing/2014/main" id="{340586D7-91B5-C346-A574-36C307E4CADE}"/>
              </a:ext>
            </a:extLst>
          </p:cNvPr>
          <p:cNvSpPr>
            <a:spLocks noGrp="1"/>
          </p:cNvSpPr>
          <p:nvPr>
            <p:ph type="body" sz="quarter" idx="12"/>
          </p:nvPr>
        </p:nvSpPr>
        <p:spPr>
          <a:xfrm>
            <a:off x="582506" y="982134"/>
            <a:ext cx="10684083" cy="5071425"/>
          </a:xfrm>
        </p:spPr>
        <p:txBody>
          <a:bodyPr>
            <a:normAutofit fontScale="92500"/>
          </a:bodyPr>
          <a:lstStyle/>
          <a:p>
            <a:r>
              <a:rPr lang="en-US" dirty="0"/>
              <a:t>All corporate equipment must be used for work purposes only.</a:t>
            </a:r>
          </a:p>
          <a:p>
            <a:r>
              <a:rPr lang="en-US" dirty="0"/>
              <a:t>Any bring your own devices (BYOD) must follow strict guidelines laid out in the </a:t>
            </a:r>
            <a:r>
              <a:rPr lang="en-US" dirty="0">
                <a:solidFill>
                  <a:schemeClr val="accent1"/>
                </a:solidFill>
              </a:rPr>
              <a:t>[Mobile Device Policy]</a:t>
            </a:r>
            <a:r>
              <a:rPr lang="en-US" dirty="0"/>
              <a:t>.</a:t>
            </a:r>
          </a:p>
          <a:p>
            <a:r>
              <a:rPr lang="en-GB" dirty="0"/>
              <a:t>You have a responsibility to promptly report the theft, loss or unauthorized disclosure of personal data, financial data or business sensitive data.</a:t>
            </a:r>
          </a:p>
          <a:p>
            <a:r>
              <a:rPr lang="en-GB" dirty="0"/>
              <a:t>You may access, use or share personal data, financial data or business sensitive data only to the extent it is authorized and necessary to fulfil your assigned job duties. </a:t>
            </a:r>
          </a:p>
          <a:p>
            <a:r>
              <a:rPr lang="en-GB" dirty="0"/>
              <a:t>You must not download unauthorized software from the internet.</a:t>
            </a:r>
          </a:p>
          <a:p>
            <a:r>
              <a:rPr lang="en-US" dirty="0"/>
              <a:t>You should </a:t>
            </a:r>
            <a:r>
              <a:rPr lang="en-GB" dirty="0"/>
              <a:t>ensure passwords are kept secure.</a:t>
            </a:r>
          </a:p>
          <a:p>
            <a:r>
              <a:rPr lang="en-GB" dirty="0"/>
              <a:t>You should not share user IDs.</a:t>
            </a:r>
          </a:p>
        </p:txBody>
      </p:sp>
      <p:sp>
        <p:nvSpPr>
          <p:cNvPr id="4" name="Slide Number Placeholder 3">
            <a:extLst>
              <a:ext uri="{FF2B5EF4-FFF2-40B4-BE49-F238E27FC236}">
                <a16:creationId xmlns:a16="http://schemas.microsoft.com/office/drawing/2014/main" id="{1AC63F55-2FDD-D741-9420-89DFD6FBD6C2}"/>
              </a:ext>
            </a:extLst>
          </p:cNvPr>
          <p:cNvSpPr>
            <a:spLocks noGrp="1"/>
          </p:cNvSpPr>
          <p:nvPr>
            <p:ph type="sldNum" sz="quarter" idx="14"/>
          </p:nvPr>
        </p:nvSpPr>
        <p:spPr/>
        <p:txBody>
          <a:bodyPr/>
          <a:lstStyle/>
          <a:p>
            <a:fld id="{0B1AA43F-D46A-744A-9234-3C57A595C981}" type="slidenum">
              <a:rPr lang="en-US" smtClean="0"/>
              <a:pPr/>
              <a:t>10</a:t>
            </a:fld>
            <a:endParaRPr lang="en-US" dirty="0"/>
          </a:p>
        </p:txBody>
      </p:sp>
    </p:spTree>
    <p:extLst>
      <p:ext uri="{BB962C8B-B14F-4D97-AF65-F5344CB8AC3E}">
        <p14:creationId xmlns:p14="http://schemas.microsoft.com/office/powerpoint/2010/main" val="3803434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24A619-198A-C447-BB44-C98544B6C2AA}"/>
              </a:ext>
            </a:extLst>
          </p:cNvPr>
          <p:cNvSpPr>
            <a:spLocks noGrp="1"/>
          </p:cNvSpPr>
          <p:nvPr>
            <p:ph type="body" sz="quarter" idx="11"/>
          </p:nvPr>
        </p:nvSpPr>
        <p:spPr/>
        <p:txBody>
          <a:bodyPr/>
          <a:lstStyle/>
          <a:p>
            <a:r>
              <a:rPr lang="en-US" dirty="0"/>
              <a:t>Email Acceptable Use</a:t>
            </a:r>
          </a:p>
        </p:txBody>
      </p:sp>
      <p:sp>
        <p:nvSpPr>
          <p:cNvPr id="3" name="Text Placeholder 2">
            <a:extLst>
              <a:ext uri="{FF2B5EF4-FFF2-40B4-BE49-F238E27FC236}">
                <a16:creationId xmlns:a16="http://schemas.microsoft.com/office/drawing/2014/main" id="{6BA11ADD-13E9-BE40-A0FE-6E8626B69286}"/>
              </a:ext>
            </a:extLst>
          </p:cNvPr>
          <p:cNvSpPr>
            <a:spLocks noGrp="1"/>
          </p:cNvSpPr>
          <p:nvPr>
            <p:ph type="body" sz="quarter" idx="12"/>
          </p:nvPr>
        </p:nvSpPr>
        <p:spPr>
          <a:xfrm>
            <a:off x="582506" y="982134"/>
            <a:ext cx="10684083" cy="5094575"/>
          </a:xfrm>
        </p:spPr>
        <p:txBody>
          <a:bodyPr>
            <a:normAutofit/>
          </a:bodyPr>
          <a:lstStyle/>
          <a:p>
            <a:r>
              <a:rPr lang="en-US" sz="2000" dirty="0"/>
              <a:t>You should not use corporate email for personal use, unless authorized by a line manager.</a:t>
            </a:r>
          </a:p>
          <a:p>
            <a:r>
              <a:rPr lang="en-US" sz="2000" dirty="0"/>
              <a:t>You should always be courteous to colleagues and external persons when using email.</a:t>
            </a:r>
          </a:p>
          <a:p>
            <a:r>
              <a:rPr lang="en-US" sz="2000" dirty="0"/>
              <a:t>You should not use profanity, racial, or language likely to cause offense.</a:t>
            </a:r>
          </a:p>
          <a:p>
            <a:r>
              <a:rPr lang="en-US" sz="2000" dirty="0"/>
              <a:t>Personal or sensitive information must not be sent out by email.</a:t>
            </a:r>
          </a:p>
          <a:p>
            <a:r>
              <a:rPr lang="en-GB" sz="2000" dirty="0"/>
              <a:t>You must use extreme caution when opening e-mail attachments from unknown senders, which may contain malware.</a:t>
            </a:r>
          </a:p>
        </p:txBody>
      </p:sp>
      <p:sp>
        <p:nvSpPr>
          <p:cNvPr id="4" name="Slide Number Placeholder 3">
            <a:extLst>
              <a:ext uri="{FF2B5EF4-FFF2-40B4-BE49-F238E27FC236}">
                <a16:creationId xmlns:a16="http://schemas.microsoft.com/office/drawing/2014/main" id="{2CF2D76F-FB59-2D4A-A260-61B5493CFA7C}"/>
              </a:ext>
            </a:extLst>
          </p:cNvPr>
          <p:cNvSpPr>
            <a:spLocks noGrp="1"/>
          </p:cNvSpPr>
          <p:nvPr>
            <p:ph type="sldNum" sz="quarter" idx="14"/>
          </p:nvPr>
        </p:nvSpPr>
        <p:spPr/>
        <p:txBody>
          <a:bodyPr/>
          <a:lstStyle/>
          <a:p>
            <a:fld id="{0B1AA43F-D46A-744A-9234-3C57A595C981}" type="slidenum">
              <a:rPr lang="en-US" smtClean="0"/>
              <a:pPr/>
              <a:t>11</a:t>
            </a:fld>
            <a:endParaRPr lang="en-US" dirty="0"/>
          </a:p>
        </p:txBody>
      </p:sp>
    </p:spTree>
    <p:extLst>
      <p:ext uri="{BB962C8B-B14F-4D97-AF65-F5344CB8AC3E}">
        <p14:creationId xmlns:p14="http://schemas.microsoft.com/office/powerpoint/2010/main" val="861188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86025C-F653-724A-A159-9B4E3788D995}"/>
              </a:ext>
            </a:extLst>
          </p:cNvPr>
          <p:cNvSpPr>
            <a:spLocks noGrp="1"/>
          </p:cNvSpPr>
          <p:nvPr>
            <p:ph type="body" sz="quarter" idx="11"/>
          </p:nvPr>
        </p:nvSpPr>
        <p:spPr/>
        <p:txBody>
          <a:bodyPr/>
          <a:lstStyle/>
          <a:p>
            <a:r>
              <a:rPr lang="en-US" dirty="0"/>
              <a:t>Internet Acceptable Use</a:t>
            </a:r>
          </a:p>
        </p:txBody>
      </p:sp>
      <p:sp>
        <p:nvSpPr>
          <p:cNvPr id="3" name="Text Placeholder 2">
            <a:extLst>
              <a:ext uri="{FF2B5EF4-FFF2-40B4-BE49-F238E27FC236}">
                <a16:creationId xmlns:a16="http://schemas.microsoft.com/office/drawing/2014/main" id="{C7463BB6-DEA9-0B4A-A88C-76A7F17135A8}"/>
              </a:ext>
            </a:extLst>
          </p:cNvPr>
          <p:cNvSpPr>
            <a:spLocks noGrp="1"/>
          </p:cNvSpPr>
          <p:nvPr>
            <p:ph type="body" sz="quarter" idx="12"/>
          </p:nvPr>
        </p:nvSpPr>
        <p:spPr>
          <a:xfrm>
            <a:off x="582506" y="982134"/>
            <a:ext cx="10194351" cy="5059851"/>
          </a:xfrm>
        </p:spPr>
        <p:txBody>
          <a:bodyPr>
            <a:normAutofit/>
          </a:bodyPr>
          <a:lstStyle/>
          <a:p>
            <a:r>
              <a:rPr lang="en-GB" sz="2000" dirty="0"/>
              <a:t>You are responsible for exercising good judgment regarding personal use. </a:t>
            </a:r>
          </a:p>
          <a:p>
            <a:r>
              <a:rPr lang="en-GB" sz="2000" dirty="0"/>
              <a:t>You should not access any internet site that is likely to cause reputation damage to the corporation.</a:t>
            </a:r>
          </a:p>
          <a:p>
            <a:r>
              <a:rPr lang="en-GB" sz="2000" dirty="0"/>
              <a:t>You should not download software from the Internet.</a:t>
            </a:r>
          </a:p>
          <a:p>
            <a:r>
              <a:rPr lang="en-GB" sz="2000" dirty="0"/>
              <a:t>You should not use the computer to perpetrate any form of fraud, or software, film or music piracy.</a:t>
            </a:r>
          </a:p>
          <a:p>
            <a:r>
              <a:rPr lang="en-GB" sz="2000" dirty="0"/>
              <a:t>You should not use the internet to send offensive or harassing material to other users.</a:t>
            </a:r>
          </a:p>
          <a:p>
            <a:endParaRPr lang="en-GB" sz="2000" dirty="0"/>
          </a:p>
        </p:txBody>
      </p:sp>
      <p:sp>
        <p:nvSpPr>
          <p:cNvPr id="4" name="Slide Number Placeholder 3">
            <a:extLst>
              <a:ext uri="{FF2B5EF4-FFF2-40B4-BE49-F238E27FC236}">
                <a16:creationId xmlns:a16="http://schemas.microsoft.com/office/drawing/2014/main" id="{0BCB0710-0B47-6543-A20F-D47423129DB3}"/>
              </a:ext>
            </a:extLst>
          </p:cNvPr>
          <p:cNvSpPr>
            <a:spLocks noGrp="1"/>
          </p:cNvSpPr>
          <p:nvPr>
            <p:ph type="sldNum" sz="quarter" idx="14"/>
          </p:nvPr>
        </p:nvSpPr>
        <p:spPr/>
        <p:txBody>
          <a:bodyPr/>
          <a:lstStyle/>
          <a:p>
            <a:fld id="{0B1AA43F-D46A-744A-9234-3C57A595C981}" type="slidenum">
              <a:rPr lang="en-US" smtClean="0"/>
              <a:pPr/>
              <a:t>12</a:t>
            </a:fld>
            <a:endParaRPr lang="en-US" dirty="0"/>
          </a:p>
        </p:txBody>
      </p:sp>
    </p:spTree>
    <p:extLst>
      <p:ext uri="{BB962C8B-B14F-4D97-AF65-F5344CB8AC3E}">
        <p14:creationId xmlns:p14="http://schemas.microsoft.com/office/powerpoint/2010/main" val="555511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E296E5-7096-0B4A-ABA5-0ED6FB0BC2DB}"/>
              </a:ext>
            </a:extLst>
          </p:cNvPr>
          <p:cNvSpPr>
            <a:spLocks noGrp="1"/>
          </p:cNvSpPr>
          <p:nvPr>
            <p:ph type="body" sz="quarter" idx="11"/>
          </p:nvPr>
        </p:nvSpPr>
        <p:spPr/>
        <p:txBody>
          <a:bodyPr/>
          <a:lstStyle/>
          <a:p>
            <a:r>
              <a:rPr lang="en-GB" dirty="0"/>
              <a:t>Spam and Malicious Phishing</a:t>
            </a:r>
          </a:p>
        </p:txBody>
      </p:sp>
      <p:sp>
        <p:nvSpPr>
          <p:cNvPr id="3" name="TextBox 2">
            <a:extLst>
              <a:ext uri="{FF2B5EF4-FFF2-40B4-BE49-F238E27FC236}">
                <a16:creationId xmlns:a16="http://schemas.microsoft.com/office/drawing/2014/main" id="{FD1E2739-8F7F-184B-8E00-DCCB7257F6D4}"/>
              </a:ext>
            </a:extLst>
          </p:cNvPr>
          <p:cNvSpPr txBox="1"/>
          <p:nvPr/>
        </p:nvSpPr>
        <p:spPr>
          <a:xfrm>
            <a:off x="1051140" y="4779216"/>
            <a:ext cx="10181494" cy="1323439"/>
          </a:xfrm>
          <a:prstGeom prst="rect">
            <a:avLst/>
          </a:prstGeom>
          <a:noFill/>
        </p:spPr>
        <p:txBody>
          <a:bodyPr wrap="square" rtlCol="0">
            <a:spAutoFit/>
          </a:bodyPr>
          <a:lstStyle/>
          <a:p>
            <a:r>
              <a:rPr lang="en-GB" sz="1600" dirty="0"/>
              <a:t>The current situation with COVID-19 has presented yet another avenue of exploitation by those who would seek to take advantage and attempt through phishing attacks to gain access to personal data, financial data and business data and try to gain access to funds. </a:t>
            </a:r>
          </a:p>
          <a:p>
            <a:endParaRPr lang="en-GB" sz="1600" dirty="0"/>
          </a:p>
          <a:p>
            <a:r>
              <a:rPr lang="en-GB" sz="1600" b="1" dirty="0"/>
              <a:t>The following slides will help you identify a possible phishing attack and what you should do about it. </a:t>
            </a:r>
          </a:p>
        </p:txBody>
      </p:sp>
      <p:sp>
        <p:nvSpPr>
          <p:cNvPr id="5" name="TextBox 4">
            <a:extLst>
              <a:ext uri="{FF2B5EF4-FFF2-40B4-BE49-F238E27FC236}">
                <a16:creationId xmlns:a16="http://schemas.microsoft.com/office/drawing/2014/main" id="{8B0231FE-19CC-9C40-9E80-B0E200D2CF14}"/>
              </a:ext>
            </a:extLst>
          </p:cNvPr>
          <p:cNvSpPr txBox="1"/>
          <p:nvPr/>
        </p:nvSpPr>
        <p:spPr>
          <a:xfrm>
            <a:off x="2316727" y="1517087"/>
            <a:ext cx="7645042" cy="400110"/>
          </a:xfrm>
          <a:prstGeom prst="rect">
            <a:avLst/>
          </a:prstGeom>
          <a:noFill/>
        </p:spPr>
        <p:txBody>
          <a:bodyPr wrap="none" rtlCol="0">
            <a:spAutoFit/>
          </a:bodyPr>
          <a:lstStyle/>
          <a:p>
            <a:r>
              <a:rPr lang="en-GB" sz="2000" b="1" dirty="0">
                <a:solidFill>
                  <a:srgbClr val="5A47FD"/>
                </a:solidFill>
              </a:rPr>
              <a:t>How to defend your organization from email phishing attacks</a:t>
            </a:r>
            <a:endParaRPr lang="en-US" sz="2000" b="1" dirty="0">
              <a:solidFill>
                <a:srgbClr val="5A47FD"/>
              </a:solidFill>
            </a:endParaRPr>
          </a:p>
        </p:txBody>
      </p:sp>
      <p:pic>
        <p:nvPicPr>
          <p:cNvPr id="4" name="Picture 3">
            <a:extLst>
              <a:ext uri="{FF2B5EF4-FFF2-40B4-BE49-F238E27FC236}">
                <a16:creationId xmlns:a16="http://schemas.microsoft.com/office/drawing/2014/main" id="{870FA5C2-B14C-3C4D-BC2D-F3EBE48F1A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1614" y="2532116"/>
            <a:ext cx="2903089" cy="1632181"/>
          </a:xfrm>
          <a:prstGeom prst="rect">
            <a:avLst/>
          </a:prstGeom>
        </p:spPr>
      </p:pic>
      <p:pic>
        <p:nvPicPr>
          <p:cNvPr id="7" name="Picture 6">
            <a:extLst>
              <a:ext uri="{FF2B5EF4-FFF2-40B4-BE49-F238E27FC236}">
                <a16:creationId xmlns:a16="http://schemas.microsoft.com/office/drawing/2014/main" id="{E65484E8-FDB2-0749-A66C-68ED1C72C7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87704" y="2536429"/>
            <a:ext cx="2903089" cy="1632181"/>
          </a:xfrm>
          <a:prstGeom prst="rect">
            <a:avLst/>
          </a:prstGeom>
        </p:spPr>
      </p:pic>
      <p:pic>
        <p:nvPicPr>
          <p:cNvPr id="8" name="Picture 7">
            <a:extLst>
              <a:ext uri="{FF2B5EF4-FFF2-40B4-BE49-F238E27FC236}">
                <a16:creationId xmlns:a16="http://schemas.microsoft.com/office/drawing/2014/main" id="{B3A09E64-0380-9D47-A1EF-65619A8994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3794" y="2532946"/>
            <a:ext cx="2447026" cy="1631351"/>
          </a:xfrm>
          <a:prstGeom prst="rect">
            <a:avLst/>
          </a:prstGeom>
        </p:spPr>
      </p:pic>
      <p:sp>
        <p:nvSpPr>
          <p:cNvPr id="10" name="Slide Number Placeholder 3">
            <a:extLst>
              <a:ext uri="{FF2B5EF4-FFF2-40B4-BE49-F238E27FC236}">
                <a16:creationId xmlns:a16="http://schemas.microsoft.com/office/drawing/2014/main" id="{742085E5-61EF-4F17-BAE3-37194483E0F8}"/>
              </a:ext>
            </a:extLst>
          </p:cNvPr>
          <p:cNvSpPr>
            <a:spLocks noGrp="1"/>
          </p:cNvSpPr>
          <p:nvPr>
            <p:ph type="sldNum" sz="quarter" idx="14"/>
          </p:nvPr>
        </p:nvSpPr>
        <p:spPr>
          <a:xfrm>
            <a:off x="11266590" y="6313366"/>
            <a:ext cx="478351" cy="365125"/>
          </a:xfrm>
        </p:spPr>
        <p:txBody>
          <a:bodyPr/>
          <a:lstStyle/>
          <a:p>
            <a:fld id="{0B1AA43F-D46A-744A-9234-3C57A595C981}" type="slidenum">
              <a:rPr lang="en-US" smtClean="0"/>
              <a:pPr/>
              <a:t>13</a:t>
            </a:fld>
            <a:endParaRPr lang="en-US" dirty="0"/>
          </a:p>
        </p:txBody>
      </p:sp>
    </p:spTree>
    <p:extLst>
      <p:ext uri="{BB962C8B-B14F-4D97-AF65-F5344CB8AC3E}">
        <p14:creationId xmlns:p14="http://schemas.microsoft.com/office/powerpoint/2010/main" val="3948813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55C892-EA32-2847-93A8-D544ADAE9BE2}"/>
              </a:ext>
            </a:extLst>
          </p:cNvPr>
          <p:cNvSpPr>
            <a:spLocks noGrp="1"/>
          </p:cNvSpPr>
          <p:nvPr>
            <p:ph type="body" sz="quarter" idx="11"/>
          </p:nvPr>
        </p:nvSpPr>
        <p:spPr/>
        <p:txBody>
          <a:bodyPr/>
          <a:lstStyle/>
          <a:p>
            <a:r>
              <a:rPr lang="en-GB" dirty="0"/>
              <a:t>What is Phishing?</a:t>
            </a:r>
          </a:p>
          <a:p>
            <a:endParaRPr lang="en-US" dirty="0"/>
          </a:p>
        </p:txBody>
      </p:sp>
      <p:sp>
        <p:nvSpPr>
          <p:cNvPr id="3" name="Text Placeholder 2">
            <a:extLst>
              <a:ext uri="{FF2B5EF4-FFF2-40B4-BE49-F238E27FC236}">
                <a16:creationId xmlns:a16="http://schemas.microsoft.com/office/drawing/2014/main" id="{6209EA1F-8CA8-1549-958E-3EB7D1863A8F}"/>
              </a:ext>
            </a:extLst>
          </p:cNvPr>
          <p:cNvSpPr>
            <a:spLocks noGrp="1"/>
          </p:cNvSpPr>
          <p:nvPr>
            <p:ph type="body" sz="quarter" idx="12"/>
          </p:nvPr>
        </p:nvSpPr>
        <p:spPr>
          <a:xfrm>
            <a:off x="582506" y="982134"/>
            <a:ext cx="10684083" cy="5198747"/>
          </a:xfrm>
        </p:spPr>
        <p:txBody>
          <a:bodyPr>
            <a:normAutofit fontScale="85000" lnSpcReduction="20000"/>
          </a:bodyPr>
          <a:lstStyle/>
          <a:p>
            <a:pPr marL="0" indent="0">
              <a:buNone/>
            </a:pPr>
            <a:r>
              <a:rPr lang="en-GB" b="1" dirty="0"/>
              <a:t>Phishing</a:t>
            </a:r>
            <a:r>
              <a:rPr lang="en-GB" dirty="0"/>
              <a:t> is when attackers attempt to trick users into doing the “wrong thing,” such as clicking a bad link that will download malware or direct them to a malicious website. </a:t>
            </a:r>
          </a:p>
          <a:p>
            <a:pPr marL="0" indent="0">
              <a:buNone/>
            </a:pPr>
            <a:r>
              <a:rPr lang="en-GB" dirty="0"/>
              <a:t>Phishing can be conducted in the following ways:</a:t>
            </a:r>
          </a:p>
          <a:p>
            <a:r>
              <a:rPr lang="en-GB" dirty="0"/>
              <a:t>Text message, social media, or by phone; but the term “phishing” is mainly used to describe attacks that arrive by email. </a:t>
            </a:r>
          </a:p>
          <a:p>
            <a:r>
              <a:rPr lang="en-GB" dirty="0"/>
              <a:t>Emails can reach millions of users directly and hide amongst the huge number of benign emails that busy users receive. Attacks can install malware (such as ransomware), sabotage systems, or steal intellectual property and money.</a:t>
            </a:r>
          </a:p>
          <a:p>
            <a:r>
              <a:rPr lang="en-GB" dirty="0"/>
              <a:t>Emails can hit an organization of any size and type. You might get caught up in a mass campaign (where the attacker is just looking to collect some new passwords or make some easy money), or it could be the first step in a targeted attack against your company, where the aim could be something much more specific, like the theft of sensitive data. </a:t>
            </a:r>
          </a:p>
          <a:p>
            <a:r>
              <a:rPr lang="en-GB" dirty="0"/>
              <a:t>In a targeted campaign, the attacker may use information about employees or the corporation to make their messages even more persuasive and realistic. This is usually referred to as </a:t>
            </a:r>
            <a:r>
              <a:rPr lang="en-GB" b="1" dirty="0"/>
              <a:t>spear phishing</a:t>
            </a:r>
            <a:r>
              <a:rPr lang="en-GB" dirty="0"/>
              <a:t>.</a:t>
            </a:r>
          </a:p>
        </p:txBody>
      </p:sp>
      <p:sp>
        <p:nvSpPr>
          <p:cNvPr id="4" name="Slide Number Placeholder 3">
            <a:extLst>
              <a:ext uri="{FF2B5EF4-FFF2-40B4-BE49-F238E27FC236}">
                <a16:creationId xmlns:a16="http://schemas.microsoft.com/office/drawing/2014/main" id="{E2846DE8-C440-BD43-B7F3-7CDB08848024}"/>
              </a:ext>
            </a:extLst>
          </p:cNvPr>
          <p:cNvSpPr>
            <a:spLocks noGrp="1"/>
          </p:cNvSpPr>
          <p:nvPr>
            <p:ph type="sldNum" sz="quarter" idx="14"/>
          </p:nvPr>
        </p:nvSpPr>
        <p:spPr/>
        <p:txBody>
          <a:bodyPr/>
          <a:lstStyle/>
          <a:p>
            <a:fld id="{0B1AA43F-D46A-744A-9234-3C57A595C981}" type="slidenum">
              <a:rPr lang="en-US" smtClean="0"/>
              <a:pPr/>
              <a:t>14</a:t>
            </a:fld>
            <a:endParaRPr lang="en-US" dirty="0"/>
          </a:p>
        </p:txBody>
      </p:sp>
    </p:spTree>
    <p:extLst>
      <p:ext uri="{BB962C8B-B14F-4D97-AF65-F5344CB8AC3E}">
        <p14:creationId xmlns:p14="http://schemas.microsoft.com/office/powerpoint/2010/main" val="996418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77A670-5C31-184A-B33E-248B873C9F61}"/>
              </a:ext>
            </a:extLst>
          </p:cNvPr>
          <p:cNvSpPr>
            <a:spLocks noGrp="1"/>
          </p:cNvSpPr>
          <p:nvPr>
            <p:ph type="body" sz="quarter" idx="11"/>
          </p:nvPr>
        </p:nvSpPr>
        <p:spPr/>
        <p:txBody>
          <a:bodyPr/>
          <a:lstStyle/>
          <a:p>
            <a:r>
              <a:rPr lang="en-US" dirty="0"/>
              <a:t>Phishing and Coronavirus</a:t>
            </a:r>
          </a:p>
        </p:txBody>
      </p:sp>
      <p:sp>
        <p:nvSpPr>
          <p:cNvPr id="3" name="Text Placeholder 2">
            <a:extLst>
              <a:ext uri="{FF2B5EF4-FFF2-40B4-BE49-F238E27FC236}">
                <a16:creationId xmlns:a16="http://schemas.microsoft.com/office/drawing/2014/main" id="{1B3AC716-2C25-B046-B39A-A68668D4CF3F}"/>
              </a:ext>
            </a:extLst>
          </p:cNvPr>
          <p:cNvSpPr>
            <a:spLocks noGrp="1"/>
          </p:cNvSpPr>
          <p:nvPr>
            <p:ph type="body" sz="quarter" idx="12"/>
          </p:nvPr>
        </p:nvSpPr>
        <p:spPr>
          <a:xfrm>
            <a:off x="582507" y="982134"/>
            <a:ext cx="10542694" cy="5140874"/>
          </a:xfrm>
        </p:spPr>
        <p:txBody>
          <a:bodyPr>
            <a:normAutofit/>
          </a:bodyPr>
          <a:lstStyle/>
          <a:p>
            <a:r>
              <a:rPr lang="en-GB" sz="2000" dirty="0"/>
              <a:t>Cyber criminals are </a:t>
            </a:r>
            <a:r>
              <a:rPr lang="en-GB" sz="2000" dirty="0">
                <a:hlinkClick r:id="rId2"/>
              </a:rPr>
              <a:t>preying on fears of the coronavirus</a:t>
            </a:r>
            <a:r>
              <a:rPr lang="en-GB" sz="2000" dirty="0"/>
              <a:t> and sending phishing emails that try and trick users into clicking on a bad link. Once clicked, the user is sent to a malicious website which could download malware onto your computer, or steal passwords. The scams may claim to have a cure for the virus, offer a financial reward, or encourage you to donate.</a:t>
            </a:r>
          </a:p>
          <a:p>
            <a:r>
              <a:rPr lang="en-GB" sz="2000" dirty="0"/>
              <a:t>Like many phishing scams, these emails are preying on real-world concerns to try and trick people into doing the wrong thing. </a:t>
            </a:r>
          </a:p>
          <a:p>
            <a:r>
              <a:rPr lang="en-GB" sz="2000" dirty="0"/>
              <a:t>For genuine information about the virus, please use trusted resources such as the </a:t>
            </a:r>
            <a:r>
              <a:rPr lang="en-GB" sz="2000" dirty="0">
                <a:hlinkClick r:id="rId3"/>
              </a:rPr>
              <a:t>World Health Organization</a:t>
            </a:r>
            <a:r>
              <a:rPr lang="en-GB" sz="2000" dirty="0"/>
              <a:t> or </a:t>
            </a:r>
            <a:r>
              <a:rPr lang="en-GB" sz="2000" dirty="0">
                <a:hlinkClick r:id="rId4"/>
              </a:rPr>
              <a:t>FEMA</a:t>
            </a:r>
            <a:r>
              <a:rPr lang="en-GB" sz="2000" dirty="0"/>
              <a:t> websites.</a:t>
            </a:r>
          </a:p>
        </p:txBody>
      </p:sp>
      <p:sp>
        <p:nvSpPr>
          <p:cNvPr id="4" name="Slide Number Placeholder 3">
            <a:extLst>
              <a:ext uri="{FF2B5EF4-FFF2-40B4-BE49-F238E27FC236}">
                <a16:creationId xmlns:a16="http://schemas.microsoft.com/office/drawing/2014/main" id="{C974B27D-431A-534D-8BDE-69C1270EFE6B}"/>
              </a:ext>
            </a:extLst>
          </p:cNvPr>
          <p:cNvSpPr>
            <a:spLocks noGrp="1"/>
          </p:cNvSpPr>
          <p:nvPr>
            <p:ph type="sldNum" sz="quarter" idx="14"/>
          </p:nvPr>
        </p:nvSpPr>
        <p:spPr/>
        <p:txBody>
          <a:bodyPr/>
          <a:lstStyle/>
          <a:p>
            <a:fld id="{0B1AA43F-D46A-744A-9234-3C57A595C981}" type="slidenum">
              <a:rPr lang="en-US" smtClean="0"/>
              <a:pPr/>
              <a:t>15</a:t>
            </a:fld>
            <a:endParaRPr lang="en-US" dirty="0"/>
          </a:p>
        </p:txBody>
      </p:sp>
    </p:spTree>
    <p:extLst>
      <p:ext uri="{BB962C8B-B14F-4D97-AF65-F5344CB8AC3E}">
        <p14:creationId xmlns:p14="http://schemas.microsoft.com/office/powerpoint/2010/main" val="3685298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5F49AB-FA7A-944B-9D9E-6719E4132EC6}"/>
              </a:ext>
            </a:extLst>
          </p:cNvPr>
          <p:cNvSpPr>
            <a:spLocks noGrp="1"/>
          </p:cNvSpPr>
          <p:nvPr>
            <p:ph type="body" sz="quarter" idx="11"/>
          </p:nvPr>
        </p:nvSpPr>
        <p:spPr/>
        <p:txBody>
          <a:bodyPr/>
          <a:lstStyle/>
          <a:p>
            <a:r>
              <a:rPr lang="en-GB" dirty="0"/>
              <a:t>Guide to Spotting &amp; Dealing with Phishing Emails</a:t>
            </a:r>
            <a:endParaRPr lang="en-US" dirty="0"/>
          </a:p>
        </p:txBody>
      </p:sp>
      <p:sp>
        <p:nvSpPr>
          <p:cNvPr id="3" name="Text Placeholder 2">
            <a:extLst>
              <a:ext uri="{FF2B5EF4-FFF2-40B4-BE49-F238E27FC236}">
                <a16:creationId xmlns:a16="http://schemas.microsoft.com/office/drawing/2014/main" id="{D35DA193-2196-014B-BF17-F5EA72A2D095}"/>
              </a:ext>
            </a:extLst>
          </p:cNvPr>
          <p:cNvSpPr>
            <a:spLocks noGrp="1"/>
          </p:cNvSpPr>
          <p:nvPr>
            <p:ph type="body" sz="quarter" idx="12"/>
          </p:nvPr>
        </p:nvSpPr>
        <p:spPr>
          <a:xfrm>
            <a:off x="582506" y="982134"/>
            <a:ext cx="10684083" cy="3888317"/>
          </a:xfrm>
        </p:spPr>
        <p:txBody>
          <a:bodyPr/>
          <a:lstStyle/>
          <a:p>
            <a:r>
              <a:rPr lang="en-GB" dirty="0"/>
              <a:t>If you haven't clicked any links in the email, that's good. Until you're certain that the sender is genuine, you should not follow any links, or reply.</a:t>
            </a:r>
          </a:p>
          <a:p>
            <a:r>
              <a:rPr lang="en-GB" dirty="0"/>
              <a:t>The next thing to do is try and identify whether the email is a scam, or genuine. </a:t>
            </a:r>
          </a:p>
          <a:p>
            <a:endParaRPr lang="en-US" dirty="0"/>
          </a:p>
        </p:txBody>
      </p:sp>
      <p:sp>
        <p:nvSpPr>
          <p:cNvPr id="4" name="Slide Number Placeholder 3">
            <a:extLst>
              <a:ext uri="{FF2B5EF4-FFF2-40B4-BE49-F238E27FC236}">
                <a16:creationId xmlns:a16="http://schemas.microsoft.com/office/drawing/2014/main" id="{C05110C3-3D18-C045-8A36-FC1C42B98AB1}"/>
              </a:ext>
            </a:extLst>
          </p:cNvPr>
          <p:cNvSpPr>
            <a:spLocks noGrp="1"/>
          </p:cNvSpPr>
          <p:nvPr>
            <p:ph type="sldNum" sz="quarter" idx="14"/>
          </p:nvPr>
        </p:nvSpPr>
        <p:spPr/>
        <p:txBody>
          <a:bodyPr/>
          <a:lstStyle/>
          <a:p>
            <a:fld id="{0B1AA43F-D46A-744A-9234-3C57A595C981}" type="slidenum">
              <a:rPr lang="en-US" smtClean="0"/>
              <a:pPr/>
              <a:t>16</a:t>
            </a:fld>
            <a:endParaRPr lang="en-US" dirty="0"/>
          </a:p>
        </p:txBody>
      </p:sp>
      <p:pic>
        <p:nvPicPr>
          <p:cNvPr id="5" name="Picture 4">
            <a:extLst>
              <a:ext uri="{FF2B5EF4-FFF2-40B4-BE49-F238E27FC236}">
                <a16:creationId xmlns:a16="http://schemas.microsoft.com/office/drawing/2014/main" id="{BACA599B-86B0-164B-9827-7F3D1E17B5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07382" y="2998053"/>
            <a:ext cx="2096934" cy="1888439"/>
          </a:xfrm>
          <a:prstGeom prst="rect">
            <a:avLst/>
          </a:prstGeom>
        </p:spPr>
      </p:pic>
      <p:pic>
        <p:nvPicPr>
          <p:cNvPr id="6" name="Picture 5">
            <a:extLst>
              <a:ext uri="{FF2B5EF4-FFF2-40B4-BE49-F238E27FC236}">
                <a16:creationId xmlns:a16="http://schemas.microsoft.com/office/drawing/2014/main" id="{B6B2556E-6B56-6847-8717-18A2D311D3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6152" y="2915728"/>
            <a:ext cx="5245939" cy="2659618"/>
          </a:xfrm>
          <a:prstGeom prst="rect">
            <a:avLst/>
          </a:prstGeom>
        </p:spPr>
      </p:pic>
      <p:pic>
        <p:nvPicPr>
          <p:cNvPr id="7" name="Picture 6">
            <a:extLst>
              <a:ext uri="{FF2B5EF4-FFF2-40B4-BE49-F238E27FC236}">
                <a16:creationId xmlns:a16="http://schemas.microsoft.com/office/drawing/2014/main" id="{B7987902-5F8E-1D42-BF1B-5AA82C507D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7207" y="4443932"/>
            <a:ext cx="2466795" cy="1858453"/>
          </a:xfrm>
          <a:prstGeom prst="rect">
            <a:avLst/>
          </a:prstGeom>
        </p:spPr>
      </p:pic>
      <p:pic>
        <p:nvPicPr>
          <p:cNvPr id="8" name="Picture 7">
            <a:extLst>
              <a:ext uri="{FF2B5EF4-FFF2-40B4-BE49-F238E27FC236}">
                <a16:creationId xmlns:a16="http://schemas.microsoft.com/office/drawing/2014/main" id="{4507B83A-DC00-AB49-95A9-EC1D0141C4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72112" y="3595368"/>
            <a:ext cx="3503045" cy="2431939"/>
          </a:xfrm>
          <a:prstGeom prst="rect">
            <a:avLst/>
          </a:prstGeom>
        </p:spPr>
      </p:pic>
      <p:pic>
        <p:nvPicPr>
          <p:cNvPr id="9" name="Picture 8">
            <a:extLst>
              <a:ext uri="{FF2B5EF4-FFF2-40B4-BE49-F238E27FC236}">
                <a16:creationId xmlns:a16="http://schemas.microsoft.com/office/drawing/2014/main" id="{2B746605-C836-AD47-914B-083F8578CF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41398" y="5373158"/>
            <a:ext cx="2096934" cy="1078211"/>
          </a:xfrm>
          <a:prstGeom prst="rect">
            <a:avLst/>
          </a:prstGeom>
        </p:spPr>
      </p:pic>
    </p:spTree>
    <p:extLst>
      <p:ext uri="{BB962C8B-B14F-4D97-AF65-F5344CB8AC3E}">
        <p14:creationId xmlns:p14="http://schemas.microsoft.com/office/powerpoint/2010/main" val="2715766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963EEA-58B7-4A40-87D0-AACBE6823E76}"/>
              </a:ext>
            </a:extLst>
          </p:cNvPr>
          <p:cNvSpPr>
            <a:spLocks noGrp="1"/>
          </p:cNvSpPr>
          <p:nvPr>
            <p:ph type="body" sz="quarter" idx="11"/>
          </p:nvPr>
        </p:nvSpPr>
        <p:spPr/>
        <p:txBody>
          <a:bodyPr/>
          <a:lstStyle/>
          <a:p>
            <a:r>
              <a:rPr lang="en-GB" dirty="0"/>
              <a:t>Tips for Spotting Phishing Emails</a:t>
            </a:r>
          </a:p>
          <a:p>
            <a:endParaRPr lang="en-US" dirty="0"/>
          </a:p>
        </p:txBody>
      </p:sp>
      <p:sp>
        <p:nvSpPr>
          <p:cNvPr id="3" name="Text Placeholder 2">
            <a:extLst>
              <a:ext uri="{FF2B5EF4-FFF2-40B4-BE49-F238E27FC236}">
                <a16:creationId xmlns:a16="http://schemas.microsoft.com/office/drawing/2014/main" id="{1FFA46E4-90C5-814F-8706-05644E991D98}"/>
              </a:ext>
            </a:extLst>
          </p:cNvPr>
          <p:cNvSpPr>
            <a:spLocks noGrp="1"/>
          </p:cNvSpPr>
          <p:nvPr>
            <p:ph type="body" sz="quarter" idx="12"/>
          </p:nvPr>
        </p:nvSpPr>
        <p:spPr>
          <a:xfrm>
            <a:off x="582506" y="982134"/>
            <a:ext cx="10684083" cy="5331232"/>
          </a:xfrm>
        </p:spPr>
        <p:txBody>
          <a:bodyPr>
            <a:normAutofit fontScale="77500" lnSpcReduction="20000"/>
          </a:bodyPr>
          <a:lstStyle/>
          <a:p>
            <a:r>
              <a:rPr lang="en-GB" dirty="0"/>
              <a:t>Many phishing emails have poor grammar, punctuation and spelling.</a:t>
            </a:r>
          </a:p>
          <a:p>
            <a:r>
              <a:rPr lang="en-GB" dirty="0"/>
              <a:t>Is the design and overall quality what you'd expect from the organization the email is supposed to come from?</a:t>
            </a:r>
          </a:p>
          <a:p>
            <a:r>
              <a:rPr lang="en-GB" dirty="0"/>
              <a:t>Is it addressed to you by name, or does it refer to “valued customer,” or “friend,” or "colleague?” This can be a sign that the sender does not actually know you, and that it is part of a phishing scam.</a:t>
            </a:r>
          </a:p>
          <a:p>
            <a:r>
              <a:rPr lang="en-GB" dirty="0"/>
              <a:t>Does the email contain a veiled threat that asks you to act urgently? Be suspicious of words like “send these details within 24 hours” or “you have been a victim of crime, click here immediately.”</a:t>
            </a:r>
          </a:p>
          <a:p>
            <a:r>
              <a:rPr lang="en-GB" dirty="0"/>
              <a:t>Look at the sender's name. Does it sound legitimate, or is it trying to mimic someone you know?</a:t>
            </a:r>
          </a:p>
          <a:p>
            <a:r>
              <a:rPr lang="en-GB" dirty="0"/>
              <a:t>If it sounds too good to be true, it probably is. It's most unlikely that someone will want to give you money, or give you access to a secret part of the Internet.</a:t>
            </a:r>
          </a:p>
          <a:p>
            <a:r>
              <a:rPr lang="en-GB" dirty="0"/>
              <a:t>Your bank, or any other official source, should never ask you to supply personal information from an email. </a:t>
            </a:r>
          </a:p>
          <a:p>
            <a:r>
              <a:rPr lang="en-GB" dirty="0"/>
              <a:t>Try to check any claims made in the email through some other channel. For example, by calling your bank to see if they sent you an email or doing a quick Google search on some of the wording used in the email.</a:t>
            </a:r>
          </a:p>
        </p:txBody>
      </p:sp>
      <p:sp>
        <p:nvSpPr>
          <p:cNvPr id="4" name="Slide Number Placeholder 3">
            <a:extLst>
              <a:ext uri="{FF2B5EF4-FFF2-40B4-BE49-F238E27FC236}">
                <a16:creationId xmlns:a16="http://schemas.microsoft.com/office/drawing/2014/main" id="{9BCF98D5-AEFD-914F-9AF3-95E2C30BCA9E}"/>
              </a:ext>
            </a:extLst>
          </p:cNvPr>
          <p:cNvSpPr>
            <a:spLocks noGrp="1"/>
          </p:cNvSpPr>
          <p:nvPr>
            <p:ph type="sldNum" sz="quarter" idx="14"/>
          </p:nvPr>
        </p:nvSpPr>
        <p:spPr/>
        <p:txBody>
          <a:bodyPr/>
          <a:lstStyle/>
          <a:p>
            <a:fld id="{0B1AA43F-D46A-744A-9234-3C57A595C981}" type="slidenum">
              <a:rPr lang="en-US" smtClean="0"/>
              <a:pPr/>
              <a:t>17</a:t>
            </a:fld>
            <a:endParaRPr lang="en-US" dirty="0"/>
          </a:p>
        </p:txBody>
      </p:sp>
    </p:spTree>
    <p:extLst>
      <p:ext uri="{BB962C8B-B14F-4D97-AF65-F5344CB8AC3E}">
        <p14:creationId xmlns:p14="http://schemas.microsoft.com/office/powerpoint/2010/main" val="334030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ABFF8A-80D4-9644-AE40-6D68269E8D97}"/>
              </a:ext>
            </a:extLst>
          </p:cNvPr>
          <p:cNvSpPr>
            <a:spLocks noGrp="1"/>
          </p:cNvSpPr>
          <p:nvPr>
            <p:ph type="body" sz="quarter" idx="11"/>
          </p:nvPr>
        </p:nvSpPr>
        <p:spPr/>
        <p:txBody>
          <a:bodyPr/>
          <a:lstStyle/>
          <a:p>
            <a:r>
              <a:rPr lang="en-GB" dirty="0"/>
              <a:t>Followed the Advice?</a:t>
            </a:r>
          </a:p>
          <a:p>
            <a:endParaRPr lang="en-US" dirty="0"/>
          </a:p>
        </p:txBody>
      </p:sp>
      <p:sp>
        <p:nvSpPr>
          <p:cNvPr id="3" name="Text Placeholder 2">
            <a:extLst>
              <a:ext uri="{FF2B5EF4-FFF2-40B4-BE49-F238E27FC236}">
                <a16:creationId xmlns:a16="http://schemas.microsoft.com/office/drawing/2014/main" id="{9A9CB553-B8B5-5348-BBDC-07E2D301DED2}"/>
              </a:ext>
            </a:extLst>
          </p:cNvPr>
          <p:cNvSpPr>
            <a:spLocks noGrp="1"/>
          </p:cNvSpPr>
          <p:nvPr>
            <p:ph type="body" sz="quarter" idx="12"/>
          </p:nvPr>
        </p:nvSpPr>
        <p:spPr>
          <a:xfrm>
            <a:off x="582506" y="982134"/>
            <a:ext cx="10684083" cy="5094575"/>
          </a:xfrm>
        </p:spPr>
        <p:txBody>
          <a:bodyPr>
            <a:normAutofit/>
          </a:bodyPr>
          <a:lstStyle/>
          <a:p>
            <a:pPr marL="0" indent="0">
              <a:buNone/>
            </a:pPr>
            <a:r>
              <a:rPr lang="en-GB" sz="2000" dirty="0"/>
              <a:t>The advice provided will go a long way to helping you secure yourself online but if you do spot a suspicious email, flag it as Spam/Junk or Suspicious in your email inbox. </a:t>
            </a:r>
            <a:endParaRPr lang="en-US" sz="2000" dirty="0"/>
          </a:p>
          <a:p>
            <a:r>
              <a:rPr lang="en-GB" sz="2000" dirty="0"/>
              <a:t>This will take it out of your inbox and tell your email provider you've identified it as potentially unsafe. </a:t>
            </a:r>
          </a:p>
          <a:p>
            <a:r>
              <a:rPr lang="en-GB" sz="2000" dirty="0"/>
              <a:t>Remember to report it to the appropriate internal representative </a:t>
            </a:r>
            <a:r>
              <a:rPr lang="en-GB" sz="2000" dirty="0">
                <a:solidFill>
                  <a:schemeClr val="accent1"/>
                </a:solidFill>
              </a:rPr>
              <a:t>[Name]</a:t>
            </a:r>
            <a:r>
              <a:rPr lang="en-GB" sz="2000" dirty="0"/>
              <a:t>.</a:t>
            </a:r>
          </a:p>
          <a:p>
            <a:r>
              <a:rPr lang="en-GB" sz="2000" dirty="0"/>
              <a:t>You can report suspicious emails, phone calls or SMS messages to </a:t>
            </a:r>
            <a:r>
              <a:rPr lang="en-GB" sz="2000" dirty="0">
                <a:hlinkClick r:id="rId2"/>
              </a:rPr>
              <a:t> https://www.usa.gov/stop-scams-frauds</a:t>
            </a:r>
            <a:r>
              <a:rPr lang="en-GB" sz="2000" dirty="0"/>
              <a:t>.</a:t>
            </a:r>
          </a:p>
          <a:p>
            <a:endParaRPr lang="en-US" sz="2000" dirty="0"/>
          </a:p>
        </p:txBody>
      </p:sp>
      <p:sp>
        <p:nvSpPr>
          <p:cNvPr id="4" name="Slide Number Placeholder 3">
            <a:extLst>
              <a:ext uri="{FF2B5EF4-FFF2-40B4-BE49-F238E27FC236}">
                <a16:creationId xmlns:a16="http://schemas.microsoft.com/office/drawing/2014/main" id="{1ACD025D-E2A0-254E-8382-D6C9904259E3}"/>
              </a:ext>
            </a:extLst>
          </p:cNvPr>
          <p:cNvSpPr>
            <a:spLocks noGrp="1"/>
          </p:cNvSpPr>
          <p:nvPr>
            <p:ph type="sldNum" sz="quarter" idx="14"/>
          </p:nvPr>
        </p:nvSpPr>
        <p:spPr/>
        <p:txBody>
          <a:bodyPr/>
          <a:lstStyle/>
          <a:p>
            <a:fld id="{0B1AA43F-D46A-744A-9234-3C57A595C981}" type="slidenum">
              <a:rPr lang="en-US" smtClean="0"/>
              <a:pPr/>
              <a:t>18</a:t>
            </a:fld>
            <a:endParaRPr lang="en-US" dirty="0"/>
          </a:p>
        </p:txBody>
      </p:sp>
    </p:spTree>
    <p:extLst>
      <p:ext uri="{BB962C8B-B14F-4D97-AF65-F5344CB8AC3E}">
        <p14:creationId xmlns:p14="http://schemas.microsoft.com/office/powerpoint/2010/main" val="2415405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C27190-F6FC-9E46-A09D-6385497FE550}"/>
              </a:ext>
            </a:extLst>
          </p:cNvPr>
          <p:cNvSpPr>
            <a:spLocks noGrp="1"/>
          </p:cNvSpPr>
          <p:nvPr>
            <p:ph type="body" sz="quarter" idx="11"/>
          </p:nvPr>
        </p:nvSpPr>
        <p:spPr/>
        <p:txBody>
          <a:bodyPr/>
          <a:lstStyle/>
          <a:p>
            <a:r>
              <a:rPr lang="en-GB" dirty="0"/>
              <a:t>What to Do if You Have Already Clicked?</a:t>
            </a:r>
          </a:p>
          <a:p>
            <a:endParaRPr lang="en-US" dirty="0"/>
          </a:p>
        </p:txBody>
      </p:sp>
      <p:sp>
        <p:nvSpPr>
          <p:cNvPr id="3" name="Text Placeholder 2">
            <a:extLst>
              <a:ext uri="{FF2B5EF4-FFF2-40B4-BE49-F238E27FC236}">
                <a16:creationId xmlns:a16="http://schemas.microsoft.com/office/drawing/2014/main" id="{ED3D6E9C-904F-674F-ABCA-0E2278E8815D}"/>
              </a:ext>
            </a:extLst>
          </p:cNvPr>
          <p:cNvSpPr>
            <a:spLocks noGrp="1"/>
          </p:cNvSpPr>
          <p:nvPr>
            <p:ph type="body" sz="quarter" idx="12"/>
          </p:nvPr>
        </p:nvSpPr>
        <p:spPr>
          <a:xfrm>
            <a:off x="582506" y="982134"/>
            <a:ext cx="10684083" cy="5025127"/>
          </a:xfrm>
        </p:spPr>
        <p:txBody>
          <a:bodyPr>
            <a:normAutofit/>
          </a:bodyPr>
          <a:lstStyle/>
          <a:p>
            <a:pPr marL="0" indent="0">
              <a:buNone/>
            </a:pPr>
            <a:r>
              <a:rPr lang="en-GB" sz="2000" dirty="0"/>
              <a:t>The most important thing to do is not to panic! If you're using a work device, contact your IT department and let them know.</a:t>
            </a:r>
          </a:p>
          <a:p>
            <a:pPr marL="0" indent="0">
              <a:buNone/>
            </a:pPr>
            <a:r>
              <a:rPr lang="en-GB" sz="2000" dirty="0"/>
              <a:t>There are number of other practical steps you can take:</a:t>
            </a:r>
          </a:p>
          <a:p>
            <a:r>
              <a:rPr lang="en-GB" sz="2000" dirty="0"/>
              <a:t>Ensure your antivirus (AV) software is installed and running and conduct a full scan. Follow any instructions given.</a:t>
            </a:r>
          </a:p>
          <a:p>
            <a:r>
              <a:rPr lang="en-GB" sz="2000" dirty="0"/>
              <a:t>If you've been tricked into providing your password, you should change your passwords on all your other accounts.</a:t>
            </a:r>
          </a:p>
          <a:p>
            <a:r>
              <a:rPr lang="en-GB" sz="2000" dirty="0"/>
              <a:t>If you have lost money, you need to report it as a crime. You can do this by visiting </a:t>
            </a:r>
            <a:r>
              <a:rPr lang="en-GB" sz="2000" dirty="0">
                <a:hlinkClick r:id="rId2"/>
              </a:rPr>
              <a:t>https://www.usa.gov/stop-scams-frauds</a:t>
            </a:r>
            <a:endParaRPr lang="en-US" sz="2000" dirty="0"/>
          </a:p>
        </p:txBody>
      </p:sp>
      <p:sp>
        <p:nvSpPr>
          <p:cNvPr id="4" name="Slide Number Placeholder 3">
            <a:extLst>
              <a:ext uri="{FF2B5EF4-FFF2-40B4-BE49-F238E27FC236}">
                <a16:creationId xmlns:a16="http://schemas.microsoft.com/office/drawing/2014/main" id="{28190FE7-6279-8548-87F8-2068C93C8246}"/>
              </a:ext>
            </a:extLst>
          </p:cNvPr>
          <p:cNvSpPr>
            <a:spLocks noGrp="1"/>
          </p:cNvSpPr>
          <p:nvPr>
            <p:ph type="sldNum" sz="quarter" idx="14"/>
          </p:nvPr>
        </p:nvSpPr>
        <p:spPr/>
        <p:txBody>
          <a:bodyPr/>
          <a:lstStyle/>
          <a:p>
            <a:fld id="{0B1AA43F-D46A-744A-9234-3C57A595C981}" type="slidenum">
              <a:rPr lang="en-US" smtClean="0"/>
              <a:pPr/>
              <a:t>19</a:t>
            </a:fld>
            <a:endParaRPr lang="en-US" dirty="0"/>
          </a:p>
        </p:txBody>
      </p:sp>
    </p:spTree>
    <p:extLst>
      <p:ext uri="{BB962C8B-B14F-4D97-AF65-F5344CB8AC3E}">
        <p14:creationId xmlns:p14="http://schemas.microsoft.com/office/powerpoint/2010/main" val="668169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56D35C-DC55-4A12-B83B-5A4AF89FBBD4}"/>
              </a:ext>
            </a:extLst>
          </p:cNvPr>
          <p:cNvSpPr>
            <a:spLocks noGrp="1"/>
          </p:cNvSpPr>
          <p:nvPr>
            <p:ph type="ctrTitle"/>
          </p:nvPr>
        </p:nvSpPr>
        <p:spPr>
          <a:xfrm>
            <a:off x="778933" y="968830"/>
            <a:ext cx="5542844" cy="968827"/>
          </a:xfrm>
        </p:spPr>
        <p:txBody>
          <a:bodyPr/>
          <a:lstStyle/>
          <a:p>
            <a:pPr algn="l">
              <a:lnSpc>
                <a:spcPct val="100000"/>
              </a:lnSpc>
              <a:spcBef>
                <a:spcPts val="600"/>
              </a:spcBef>
              <a:spcAft>
                <a:spcPts val="600"/>
              </a:spcAft>
            </a:pPr>
            <a:r>
              <a:rPr lang="en-US" sz="4000" dirty="0"/>
              <a:t>Agenda</a:t>
            </a:r>
            <a:endParaRPr lang="en-US" b="0" spc="-100" dirty="0"/>
          </a:p>
        </p:txBody>
      </p:sp>
      <p:sp>
        <p:nvSpPr>
          <p:cNvPr id="2" name="Rectangle 1">
            <a:extLst>
              <a:ext uri="{FF2B5EF4-FFF2-40B4-BE49-F238E27FC236}">
                <a16:creationId xmlns:a16="http://schemas.microsoft.com/office/drawing/2014/main" id="{F2BAEE24-2A7D-304A-9BE9-ADDDBF4976F6}"/>
              </a:ext>
            </a:extLst>
          </p:cNvPr>
          <p:cNvSpPr/>
          <p:nvPr/>
        </p:nvSpPr>
        <p:spPr>
          <a:xfrm>
            <a:off x="778933" y="2111173"/>
            <a:ext cx="6096000" cy="2554545"/>
          </a:xfrm>
          <a:prstGeom prst="rect">
            <a:avLst/>
          </a:prstGeom>
        </p:spPr>
        <p:txBody>
          <a:bodyPr>
            <a:spAutoFit/>
          </a:bodyPr>
          <a:lstStyle/>
          <a:p>
            <a:pPr marL="342900" indent="-342900">
              <a:spcAft>
                <a:spcPts val="1200"/>
              </a:spcAft>
              <a:buFont typeface="Arial" panose="020B0604020202020204" pitchFamily="34" charset="0"/>
              <a:buChar char="•"/>
            </a:pPr>
            <a:r>
              <a:rPr lang="en-US" sz="2400" spc="-50" dirty="0"/>
              <a:t>Preparing for Working from Home</a:t>
            </a:r>
          </a:p>
          <a:p>
            <a:pPr marL="342900" indent="-342900">
              <a:spcAft>
                <a:spcPts val="1200"/>
              </a:spcAft>
              <a:buFont typeface="Arial" panose="020B0604020202020204" pitchFamily="34" charset="0"/>
              <a:buChar char="•"/>
            </a:pPr>
            <a:r>
              <a:rPr lang="en-US" sz="2400" spc="-50" dirty="0"/>
              <a:t>Securing Workspaces</a:t>
            </a:r>
          </a:p>
          <a:p>
            <a:pPr marL="342900" indent="-342900">
              <a:spcAft>
                <a:spcPts val="1200"/>
              </a:spcAft>
              <a:buFont typeface="Arial" panose="020B0604020202020204" pitchFamily="34" charset="0"/>
              <a:buChar char="•"/>
            </a:pPr>
            <a:r>
              <a:rPr lang="en-US" sz="2400" spc="-50" dirty="0"/>
              <a:t>Data Protection</a:t>
            </a:r>
          </a:p>
          <a:p>
            <a:pPr marL="342900" indent="-342900">
              <a:spcAft>
                <a:spcPts val="1200"/>
              </a:spcAft>
              <a:buFont typeface="Arial" panose="020B0604020202020204" pitchFamily="34" charset="0"/>
              <a:buChar char="•"/>
            </a:pPr>
            <a:r>
              <a:rPr lang="en-US" sz="2400" spc="-50" dirty="0"/>
              <a:t>Acceptable Technologies</a:t>
            </a:r>
          </a:p>
          <a:p>
            <a:pPr marL="342900" indent="-342900">
              <a:spcAft>
                <a:spcPts val="1200"/>
              </a:spcAft>
              <a:buFont typeface="Arial" panose="020B0604020202020204" pitchFamily="34" charset="0"/>
              <a:buChar char="•"/>
            </a:pPr>
            <a:r>
              <a:rPr lang="en-US" sz="2400" spc="-50" dirty="0"/>
              <a:t>Spam and Malicious Phishing</a:t>
            </a:r>
          </a:p>
        </p:txBody>
      </p:sp>
    </p:spTree>
    <p:extLst>
      <p:ext uri="{BB962C8B-B14F-4D97-AF65-F5344CB8AC3E}">
        <p14:creationId xmlns:p14="http://schemas.microsoft.com/office/powerpoint/2010/main" val="337852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0C3E8E-F247-45CB-AFA5-5A4DDCA88BE1}"/>
              </a:ext>
            </a:extLst>
          </p:cNvPr>
          <p:cNvSpPr>
            <a:spLocks noGrp="1"/>
          </p:cNvSpPr>
          <p:nvPr>
            <p:ph type="body" sz="quarter" idx="11"/>
          </p:nvPr>
        </p:nvSpPr>
        <p:spPr/>
        <p:txBody>
          <a:bodyPr/>
          <a:lstStyle/>
          <a:p>
            <a:r>
              <a:rPr lang="en-US" dirty="0"/>
              <a:t>Escalation Points of Contact</a:t>
            </a:r>
          </a:p>
        </p:txBody>
      </p:sp>
      <p:sp>
        <p:nvSpPr>
          <p:cNvPr id="3" name="Text Placeholder 2">
            <a:extLst>
              <a:ext uri="{FF2B5EF4-FFF2-40B4-BE49-F238E27FC236}">
                <a16:creationId xmlns:a16="http://schemas.microsoft.com/office/drawing/2014/main" id="{3DEF8081-E081-495F-A53E-7A0A0635007D}"/>
              </a:ext>
            </a:extLst>
          </p:cNvPr>
          <p:cNvSpPr>
            <a:spLocks noGrp="1"/>
          </p:cNvSpPr>
          <p:nvPr>
            <p:ph type="body" sz="quarter" idx="12"/>
          </p:nvPr>
        </p:nvSpPr>
        <p:spPr>
          <a:xfrm>
            <a:off x="582506" y="982134"/>
            <a:ext cx="10237893" cy="3888317"/>
          </a:xfrm>
        </p:spPr>
        <p:txBody>
          <a:bodyPr>
            <a:normAutofit/>
          </a:bodyPr>
          <a:lstStyle/>
          <a:p>
            <a:pPr marL="0" indent="0">
              <a:buNone/>
            </a:pPr>
            <a:r>
              <a:rPr lang="en-US" sz="2000" dirty="0"/>
              <a:t>If you have any concerns or queries or require further information, please use the contact details below.</a:t>
            </a:r>
          </a:p>
          <a:p>
            <a:r>
              <a:rPr lang="en-US" sz="2000" dirty="0"/>
              <a:t>Customer-Related Queries - </a:t>
            </a:r>
            <a:r>
              <a:rPr lang="en-US" sz="2000" dirty="0">
                <a:solidFill>
                  <a:schemeClr val="accent1"/>
                </a:solidFill>
              </a:rPr>
              <a:t>[Contact details]</a:t>
            </a:r>
          </a:p>
          <a:p>
            <a:r>
              <a:rPr lang="en-US" sz="2000" dirty="0"/>
              <a:t>HR - </a:t>
            </a:r>
            <a:r>
              <a:rPr lang="en-US" sz="2000" dirty="0">
                <a:solidFill>
                  <a:schemeClr val="accent1"/>
                </a:solidFill>
              </a:rPr>
              <a:t>[Contact details]</a:t>
            </a:r>
          </a:p>
          <a:p>
            <a:r>
              <a:rPr lang="en-US" sz="2000" dirty="0"/>
              <a:t>Finance - </a:t>
            </a:r>
            <a:r>
              <a:rPr lang="en-US" sz="2000" dirty="0">
                <a:solidFill>
                  <a:schemeClr val="accent1"/>
                </a:solidFill>
              </a:rPr>
              <a:t>[Contact details]</a:t>
            </a:r>
          </a:p>
          <a:p>
            <a:r>
              <a:rPr lang="en-US" sz="2000" dirty="0"/>
              <a:t>Information Security - </a:t>
            </a:r>
            <a:r>
              <a:rPr lang="en-US" sz="2000" dirty="0">
                <a:solidFill>
                  <a:schemeClr val="accent1"/>
                </a:solidFill>
              </a:rPr>
              <a:t>[Contact details]</a:t>
            </a:r>
          </a:p>
          <a:p>
            <a:r>
              <a:rPr lang="en-US" sz="2000" dirty="0"/>
              <a:t>Data Protection - </a:t>
            </a:r>
            <a:r>
              <a:rPr lang="en-US" sz="2000" dirty="0">
                <a:solidFill>
                  <a:schemeClr val="accent1"/>
                </a:solidFill>
              </a:rPr>
              <a:t>[Contact details]</a:t>
            </a:r>
          </a:p>
          <a:p>
            <a:endParaRPr lang="en-US" sz="2000" dirty="0"/>
          </a:p>
          <a:p>
            <a:endParaRPr lang="en-US" sz="2000" dirty="0"/>
          </a:p>
          <a:p>
            <a:endParaRPr lang="en-US" sz="2000" dirty="0"/>
          </a:p>
        </p:txBody>
      </p:sp>
      <p:sp>
        <p:nvSpPr>
          <p:cNvPr id="4" name="Slide Number Placeholder 3">
            <a:extLst>
              <a:ext uri="{FF2B5EF4-FFF2-40B4-BE49-F238E27FC236}">
                <a16:creationId xmlns:a16="http://schemas.microsoft.com/office/drawing/2014/main" id="{F86BD1B9-671F-4A25-8BA1-07AEA258AE4D}"/>
              </a:ext>
            </a:extLst>
          </p:cNvPr>
          <p:cNvSpPr>
            <a:spLocks noGrp="1"/>
          </p:cNvSpPr>
          <p:nvPr>
            <p:ph type="sldNum" sz="quarter" idx="14"/>
          </p:nvPr>
        </p:nvSpPr>
        <p:spPr/>
        <p:txBody>
          <a:bodyPr/>
          <a:lstStyle/>
          <a:p>
            <a:fld id="{0B1AA43F-D46A-744A-9234-3C57A595C981}" type="slidenum">
              <a:rPr lang="en-US" smtClean="0"/>
              <a:pPr/>
              <a:t>20</a:t>
            </a:fld>
            <a:endParaRPr lang="en-US" dirty="0"/>
          </a:p>
        </p:txBody>
      </p:sp>
    </p:spTree>
    <p:extLst>
      <p:ext uri="{BB962C8B-B14F-4D97-AF65-F5344CB8AC3E}">
        <p14:creationId xmlns:p14="http://schemas.microsoft.com/office/powerpoint/2010/main" val="625042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7A5CAB-D08A-834A-821E-A0990871CEFE}"/>
              </a:ext>
            </a:extLst>
          </p:cNvPr>
          <p:cNvSpPr>
            <a:spLocks noGrp="1"/>
          </p:cNvSpPr>
          <p:nvPr>
            <p:ph type="sldNum" sz="quarter" idx="12"/>
          </p:nvPr>
        </p:nvSpPr>
        <p:spPr/>
        <p:txBody>
          <a:bodyPr/>
          <a:lstStyle/>
          <a:p>
            <a:fld id="{0B1AA43F-D46A-744A-9234-3C57A595C981}" type="slidenum">
              <a:rPr lang="en-US" smtClean="0"/>
              <a:pPr/>
              <a:t>21</a:t>
            </a:fld>
            <a:endParaRPr lang="en-US" dirty="0"/>
          </a:p>
        </p:txBody>
      </p:sp>
    </p:spTree>
    <p:extLst>
      <p:ext uri="{BB962C8B-B14F-4D97-AF65-F5344CB8AC3E}">
        <p14:creationId xmlns:p14="http://schemas.microsoft.com/office/powerpoint/2010/main" val="571460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6FAD96-2E66-A74F-9CD6-7C1EF6E1B46F}"/>
              </a:ext>
            </a:extLst>
          </p:cNvPr>
          <p:cNvSpPr>
            <a:spLocks noGrp="1"/>
          </p:cNvSpPr>
          <p:nvPr>
            <p:ph type="body" sz="quarter" idx="11"/>
          </p:nvPr>
        </p:nvSpPr>
        <p:spPr/>
        <p:txBody>
          <a:bodyPr/>
          <a:lstStyle/>
          <a:p>
            <a:r>
              <a:rPr lang="en-GB" dirty="0"/>
              <a:t>Preparing for Working from Home</a:t>
            </a:r>
          </a:p>
          <a:p>
            <a:endParaRPr lang="en-US" dirty="0"/>
          </a:p>
        </p:txBody>
      </p:sp>
      <p:sp>
        <p:nvSpPr>
          <p:cNvPr id="3" name="Text Placeholder 2">
            <a:extLst>
              <a:ext uri="{FF2B5EF4-FFF2-40B4-BE49-F238E27FC236}">
                <a16:creationId xmlns:a16="http://schemas.microsoft.com/office/drawing/2014/main" id="{AE8277FE-0780-D74A-BB88-D5B8F8487C8B}"/>
              </a:ext>
            </a:extLst>
          </p:cNvPr>
          <p:cNvSpPr>
            <a:spLocks noGrp="1"/>
          </p:cNvSpPr>
          <p:nvPr>
            <p:ph type="body" sz="quarter" idx="12"/>
          </p:nvPr>
        </p:nvSpPr>
        <p:spPr>
          <a:xfrm>
            <a:off x="582506" y="982134"/>
            <a:ext cx="10684083" cy="4712609"/>
          </a:xfrm>
        </p:spPr>
        <p:txBody>
          <a:bodyPr>
            <a:normAutofit/>
          </a:bodyPr>
          <a:lstStyle/>
          <a:p>
            <a:pPr marL="0" indent="0">
              <a:spcBef>
                <a:spcPts val="1200"/>
              </a:spcBef>
              <a:spcAft>
                <a:spcPts val="1200"/>
              </a:spcAft>
              <a:buNone/>
            </a:pPr>
            <a:r>
              <a:rPr lang="en-GB" sz="2000" dirty="0"/>
              <a:t>Coronavirus (COVID-19) has caused disruption to the global economy and day-to-day life, with many organizations taking precautions to minimize the chances of employees contracting the virus. These precautions include work travel bans, cancelling in-person meetings, and encouraging employees to work from home until further notice.</a:t>
            </a:r>
          </a:p>
          <a:p>
            <a:pPr marL="0" indent="0">
              <a:spcBef>
                <a:spcPts val="1200"/>
              </a:spcBef>
              <a:spcAft>
                <a:spcPts val="1200"/>
              </a:spcAft>
              <a:buNone/>
            </a:pPr>
            <a:r>
              <a:rPr lang="en-GB" sz="2000" dirty="0"/>
              <a:t>Working from home can be daunting for people who haven't done it before, especially if it's a sudden decision. There are also practical considerations; staff who are used to sharing an office space will now be remote. </a:t>
            </a:r>
          </a:p>
          <a:p>
            <a:pPr marL="0" indent="0">
              <a:spcBef>
                <a:spcPts val="1200"/>
              </a:spcBef>
              <a:spcAft>
                <a:spcPts val="1200"/>
              </a:spcAft>
              <a:buNone/>
            </a:pPr>
            <a:r>
              <a:rPr lang="en-GB" sz="2000" dirty="0"/>
              <a:t>For further guidance or clarification on any details within this presentation, you should refer to your organization’s Information Security and Acceptable Use Policies or consult your Information Security point of contact: </a:t>
            </a:r>
            <a:r>
              <a:rPr lang="en-GB" sz="2000" dirty="0">
                <a:solidFill>
                  <a:schemeClr val="accent1"/>
                </a:solidFill>
              </a:rPr>
              <a:t>[Name of POC]</a:t>
            </a:r>
            <a:r>
              <a:rPr lang="en-GB" sz="2000" dirty="0"/>
              <a:t>.</a:t>
            </a:r>
          </a:p>
        </p:txBody>
      </p:sp>
      <p:sp>
        <p:nvSpPr>
          <p:cNvPr id="4" name="Slide Number Placeholder 3">
            <a:extLst>
              <a:ext uri="{FF2B5EF4-FFF2-40B4-BE49-F238E27FC236}">
                <a16:creationId xmlns:a16="http://schemas.microsoft.com/office/drawing/2014/main" id="{B1563D2B-7034-8C45-8920-373B5B19DB1B}"/>
              </a:ext>
            </a:extLst>
          </p:cNvPr>
          <p:cNvSpPr>
            <a:spLocks noGrp="1"/>
          </p:cNvSpPr>
          <p:nvPr>
            <p:ph type="sldNum" sz="quarter" idx="14"/>
          </p:nvPr>
        </p:nvSpPr>
        <p:spPr/>
        <p:txBody>
          <a:bodyPr/>
          <a:lstStyle/>
          <a:p>
            <a:fld id="{0B1AA43F-D46A-744A-9234-3C57A595C981}" type="slidenum">
              <a:rPr lang="en-US" smtClean="0"/>
              <a:pPr/>
              <a:t>3</a:t>
            </a:fld>
            <a:endParaRPr lang="en-US" dirty="0"/>
          </a:p>
        </p:txBody>
      </p:sp>
    </p:spTree>
    <p:extLst>
      <p:ext uri="{BB962C8B-B14F-4D97-AF65-F5344CB8AC3E}">
        <p14:creationId xmlns:p14="http://schemas.microsoft.com/office/powerpoint/2010/main" val="160052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EF59F7-189D-EA4F-8208-F83BF92A3C4B}"/>
              </a:ext>
            </a:extLst>
          </p:cNvPr>
          <p:cNvSpPr>
            <a:spLocks noGrp="1"/>
          </p:cNvSpPr>
          <p:nvPr>
            <p:ph type="body" sz="quarter" idx="11"/>
          </p:nvPr>
        </p:nvSpPr>
        <p:spPr/>
        <p:txBody>
          <a:bodyPr/>
          <a:lstStyle/>
          <a:p>
            <a:r>
              <a:rPr lang="en-GB" dirty="0"/>
              <a:t>Setting Up a Designated Workspace</a:t>
            </a:r>
            <a:endParaRPr lang="en-US" dirty="0"/>
          </a:p>
        </p:txBody>
      </p:sp>
      <p:sp>
        <p:nvSpPr>
          <p:cNvPr id="3" name="Text Placeholder 2">
            <a:extLst>
              <a:ext uri="{FF2B5EF4-FFF2-40B4-BE49-F238E27FC236}">
                <a16:creationId xmlns:a16="http://schemas.microsoft.com/office/drawing/2014/main" id="{1989CF86-F6D6-504F-BC3F-1ECAA6B90945}"/>
              </a:ext>
            </a:extLst>
          </p:cNvPr>
          <p:cNvSpPr>
            <a:spLocks noGrp="1"/>
          </p:cNvSpPr>
          <p:nvPr>
            <p:ph type="body" sz="quarter" idx="12"/>
          </p:nvPr>
        </p:nvSpPr>
        <p:spPr>
          <a:xfrm>
            <a:off x="582505" y="982134"/>
            <a:ext cx="11021665" cy="4504266"/>
          </a:xfrm>
        </p:spPr>
        <p:txBody>
          <a:bodyPr>
            <a:normAutofit fontScale="92500" lnSpcReduction="10000"/>
          </a:bodyPr>
          <a:lstStyle/>
          <a:p>
            <a:pPr marL="0" indent="0">
              <a:buNone/>
            </a:pPr>
            <a:r>
              <a:rPr lang="en-GB" dirty="0"/>
              <a:t>Set up a separate space to work in; a place where you can focus on tasks without being distracted and set up with everything you need for a normal working day – computer, phone, etc.</a:t>
            </a:r>
          </a:p>
          <a:p>
            <a:r>
              <a:rPr lang="en-GB" dirty="0"/>
              <a:t>Make sure you have all the technology that you will need</a:t>
            </a:r>
          </a:p>
          <a:p>
            <a:pPr lvl="1"/>
            <a:r>
              <a:rPr lang="en-GB" dirty="0"/>
              <a:t>This includes a reliable and secure internet connection, any necessary files, hardware and software, remote access to your company network and, importantly, knowledge of how to get IT support.</a:t>
            </a:r>
          </a:p>
          <a:p>
            <a:r>
              <a:rPr lang="en-GB" dirty="0"/>
              <a:t>Get dressed</a:t>
            </a:r>
          </a:p>
          <a:p>
            <a:pPr lvl="1"/>
            <a:r>
              <a:rPr lang="en-GB" dirty="0"/>
              <a:t>Changing into working clothes will help you mentally switch to productive work mode. It will also help you distinguish between “homeworking” and “home life.”</a:t>
            </a:r>
          </a:p>
          <a:p>
            <a:r>
              <a:rPr lang="en-GB" dirty="0"/>
              <a:t>Make remote working work for you</a:t>
            </a:r>
          </a:p>
          <a:p>
            <a:pPr lvl="1"/>
            <a:r>
              <a:rPr lang="en-GB" dirty="0"/>
              <a:t>Change where you sit, put on music, whatever helps you work (without distractions). And enjoy the perks – no commute or uncomfortable shoes, and all your home comforts!</a:t>
            </a:r>
          </a:p>
          <a:p>
            <a:endParaRPr lang="en-US" dirty="0"/>
          </a:p>
        </p:txBody>
      </p:sp>
      <p:sp>
        <p:nvSpPr>
          <p:cNvPr id="4" name="Slide Number Placeholder 3">
            <a:extLst>
              <a:ext uri="{FF2B5EF4-FFF2-40B4-BE49-F238E27FC236}">
                <a16:creationId xmlns:a16="http://schemas.microsoft.com/office/drawing/2014/main" id="{FF68ACCA-6639-5645-B33D-F968A9EB554A}"/>
              </a:ext>
            </a:extLst>
          </p:cNvPr>
          <p:cNvSpPr>
            <a:spLocks noGrp="1"/>
          </p:cNvSpPr>
          <p:nvPr>
            <p:ph type="sldNum" sz="quarter" idx="14"/>
          </p:nvPr>
        </p:nvSpPr>
        <p:spPr/>
        <p:txBody>
          <a:bodyPr/>
          <a:lstStyle/>
          <a:p>
            <a:fld id="{0B1AA43F-D46A-744A-9234-3C57A595C981}" type="slidenum">
              <a:rPr lang="en-US" smtClean="0"/>
              <a:pPr/>
              <a:t>4</a:t>
            </a:fld>
            <a:endParaRPr lang="en-US" dirty="0"/>
          </a:p>
        </p:txBody>
      </p:sp>
    </p:spTree>
    <p:extLst>
      <p:ext uri="{BB962C8B-B14F-4D97-AF65-F5344CB8AC3E}">
        <p14:creationId xmlns:p14="http://schemas.microsoft.com/office/powerpoint/2010/main" val="1073369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7A62B8-C37D-0B4C-8535-1BA0D2588F65}"/>
              </a:ext>
            </a:extLst>
          </p:cNvPr>
          <p:cNvSpPr>
            <a:spLocks noGrp="1"/>
          </p:cNvSpPr>
          <p:nvPr>
            <p:ph type="body" sz="quarter" idx="11"/>
          </p:nvPr>
        </p:nvSpPr>
        <p:spPr/>
        <p:txBody>
          <a:bodyPr/>
          <a:lstStyle/>
          <a:p>
            <a:r>
              <a:rPr lang="en-US" dirty="0"/>
              <a:t>Day-to-Day Home Working</a:t>
            </a:r>
          </a:p>
        </p:txBody>
      </p:sp>
      <p:sp>
        <p:nvSpPr>
          <p:cNvPr id="3" name="Text Placeholder 2">
            <a:extLst>
              <a:ext uri="{FF2B5EF4-FFF2-40B4-BE49-F238E27FC236}">
                <a16:creationId xmlns:a16="http://schemas.microsoft.com/office/drawing/2014/main" id="{F28F120E-18E5-4542-98A3-C384654B79A1}"/>
              </a:ext>
            </a:extLst>
          </p:cNvPr>
          <p:cNvSpPr>
            <a:spLocks noGrp="1"/>
          </p:cNvSpPr>
          <p:nvPr>
            <p:ph type="body" sz="quarter" idx="12"/>
          </p:nvPr>
        </p:nvSpPr>
        <p:spPr>
          <a:xfrm>
            <a:off x="582506" y="982134"/>
            <a:ext cx="10684083" cy="3888317"/>
          </a:xfrm>
        </p:spPr>
        <p:txBody>
          <a:bodyPr>
            <a:normAutofit/>
          </a:bodyPr>
          <a:lstStyle/>
          <a:p>
            <a:r>
              <a:rPr lang="en-GB" sz="2000" dirty="0"/>
              <a:t>Write a daily to-do list</a:t>
            </a:r>
          </a:p>
          <a:p>
            <a:pPr lvl="1"/>
            <a:r>
              <a:rPr lang="en-GB" sz="1800" dirty="0"/>
              <a:t>Set out a list of realistic, achievable tasks to keep you focused</a:t>
            </a:r>
          </a:p>
          <a:p>
            <a:r>
              <a:rPr lang="en-GB" sz="2000" dirty="0"/>
              <a:t>Know when to step away from your desk</a:t>
            </a:r>
          </a:p>
          <a:p>
            <a:pPr lvl="1"/>
            <a:r>
              <a:rPr lang="en-GB" sz="1800" dirty="0"/>
              <a:t>Be clear about when your working day begins and ends and take breaks to refresh</a:t>
            </a:r>
          </a:p>
          <a:p>
            <a:pPr lvl="1"/>
            <a:r>
              <a:rPr lang="en-GB" sz="1800" dirty="0"/>
              <a:t>It’s easy to let yourself be “always on” when your home and office are the same place</a:t>
            </a:r>
          </a:p>
          <a:p>
            <a:r>
              <a:rPr lang="en-GB" sz="2000" dirty="0"/>
              <a:t>When work is over, be sure you switch off to avoid burnout</a:t>
            </a:r>
          </a:p>
          <a:p>
            <a:pPr lvl="1"/>
            <a:r>
              <a:rPr lang="en-GB" sz="1800" dirty="0"/>
              <a:t>Think about having “core hours” during which people you work with are available</a:t>
            </a:r>
          </a:p>
        </p:txBody>
      </p:sp>
      <p:sp>
        <p:nvSpPr>
          <p:cNvPr id="4" name="Slide Number Placeholder 3">
            <a:extLst>
              <a:ext uri="{FF2B5EF4-FFF2-40B4-BE49-F238E27FC236}">
                <a16:creationId xmlns:a16="http://schemas.microsoft.com/office/drawing/2014/main" id="{2D3E96D2-0A7D-1141-BD19-E711DBEA94CC}"/>
              </a:ext>
            </a:extLst>
          </p:cNvPr>
          <p:cNvSpPr>
            <a:spLocks noGrp="1"/>
          </p:cNvSpPr>
          <p:nvPr>
            <p:ph type="sldNum" sz="quarter" idx="14"/>
          </p:nvPr>
        </p:nvSpPr>
        <p:spPr/>
        <p:txBody>
          <a:bodyPr/>
          <a:lstStyle/>
          <a:p>
            <a:fld id="{0B1AA43F-D46A-744A-9234-3C57A595C981}" type="slidenum">
              <a:rPr lang="en-US" smtClean="0"/>
              <a:pPr/>
              <a:t>5</a:t>
            </a:fld>
            <a:endParaRPr lang="en-US" dirty="0"/>
          </a:p>
        </p:txBody>
      </p:sp>
    </p:spTree>
    <p:extLst>
      <p:ext uri="{BB962C8B-B14F-4D97-AF65-F5344CB8AC3E}">
        <p14:creationId xmlns:p14="http://schemas.microsoft.com/office/powerpoint/2010/main" val="3102832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893841-CE40-0541-989F-CDEC08DD743B}"/>
              </a:ext>
            </a:extLst>
          </p:cNvPr>
          <p:cNvSpPr>
            <a:spLocks noGrp="1"/>
          </p:cNvSpPr>
          <p:nvPr>
            <p:ph type="body" sz="quarter" idx="11"/>
          </p:nvPr>
        </p:nvSpPr>
        <p:spPr/>
        <p:txBody>
          <a:bodyPr/>
          <a:lstStyle/>
          <a:p>
            <a:r>
              <a:rPr lang="en-US" dirty="0"/>
              <a:t>Support &amp; Communication</a:t>
            </a:r>
          </a:p>
        </p:txBody>
      </p:sp>
      <p:sp>
        <p:nvSpPr>
          <p:cNvPr id="3" name="Text Placeholder 2">
            <a:extLst>
              <a:ext uri="{FF2B5EF4-FFF2-40B4-BE49-F238E27FC236}">
                <a16:creationId xmlns:a16="http://schemas.microsoft.com/office/drawing/2014/main" id="{8EF39187-871C-9640-ACD5-2839A1141E1C}"/>
              </a:ext>
            </a:extLst>
          </p:cNvPr>
          <p:cNvSpPr>
            <a:spLocks noGrp="1"/>
          </p:cNvSpPr>
          <p:nvPr>
            <p:ph type="body" sz="quarter" idx="12"/>
          </p:nvPr>
        </p:nvSpPr>
        <p:spPr>
          <a:xfrm>
            <a:off x="582506" y="982134"/>
            <a:ext cx="10684083" cy="5331232"/>
          </a:xfrm>
        </p:spPr>
        <p:txBody>
          <a:bodyPr>
            <a:normAutofit fontScale="77500" lnSpcReduction="20000"/>
          </a:bodyPr>
          <a:lstStyle/>
          <a:p>
            <a:r>
              <a:rPr lang="en-GB" dirty="0"/>
              <a:t>Stay in conversation. Being physically separated means you miss “water-cooler” moments, so this is a means to keep informed.</a:t>
            </a:r>
          </a:p>
          <a:p>
            <a:pPr lvl="1"/>
            <a:r>
              <a:rPr lang="en-GB" dirty="0"/>
              <a:t>Contribute regularly to team chats/group emails so you don't drop off the radar</a:t>
            </a:r>
          </a:p>
          <a:p>
            <a:pPr lvl="1"/>
            <a:r>
              <a:rPr lang="en-GB" dirty="0"/>
              <a:t>Ask about what people are working on and share what’s on your plate</a:t>
            </a:r>
          </a:p>
          <a:p>
            <a:r>
              <a:rPr lang="en-GB" dirty="0"/>
              <a:t>Foster relationships</a:t>
            </a:r>
          </a:p>
          <a:p>
            <a:pPr lvl="1"/>
            <a:r>
              <a:rPr lang="en-GB" dirty="0"/>
              <a:t>Be available for non-work chats as you would in the workplace and use video calling to maintain face-to-face contact</a:t>
            </a:r>
          </a:p>
          <a:p>
            <a:r>
              <a:rPr lang="en-GB" dirty="0"/>
              <a:t>Be clear in your communication</a:t>
            </a:r>
          </a:p>
          <a:p>
            <a:pPr lvl="1"/>
            <a:r>
              <a:rPr lang="en-GB" dirty="0"/>
              <a:t>Speaking in person gives you visual and audio cues that help you communicate</a:t>
            </a:r>
          </a:p>
          <a:p>
            <a:pPr lvl="1"/>
            <a:r>
              <a:rPr lang="en-GB" dirty="0"/>
              <a:t>Conversing remotely removes a lot of that extra information so make your communications are extra clear and concise</a:t>
            </a:r>
          </a:p>
          <a:p>
            <a:r>
              <a:rPr lang="en-GB" dirty="0"/>
              <a:t>Ask for support when needed</a:t>
            </a:r>
          </a:p>
          <a:p>
            <a:pPr lvl="1"/>
            <a:r>
              <a:rPr lang="en-GB" dirty="0"/>
              <a:t>Speak up when you need assistance, further training or support</a:t>
            </a:r>
          </a:p>
          <a:p>
            <a:pPr lvl="1"/>
            <a:r>
              <a:rPr lang="en-GB" dirty="0"/>
              <a:t>Keep line managers updated with any changes to personal circumstances (e.g., health, family, financial), so that the appropriate support can be given</a:t>
            </a:r>
          </a:p>
          <a:p>
            <a:pPr lvl="1"/>
            <a:r>
              <a:rPr lang="en-GB" dirty="0"/>
              <a:t>Your manager, colleagues and you are part of a team and should be supporting each other, especially remotely</a:t>
            </a:r>
            <a:endParaRPr lang="en-US" dirty="0"/>
          </a:p>
        </p:txBody>
      </p:sp>
      <p:sp>
        <p:nvSpPr>
          <p:cNvPr id="4" name="Slide Number Placeholder 3">
            <a:extLst>
              <a:ext uri="{FF2B5EF4-FFF2-40B4-BE49-F238E27FC236}">
                <a16:creationId xmlns:a16="http://schemas.microsoft.com/office/drawing/2014/main" id="{60B65B23-B28F-8A48-9DD9-096AE7F7D4BD}"/>
              </a:ext>
            </a:extLst>
          </p:cNvPr>
          <p:cNvSpPr>
            <a:spLocks noGrp="1"/>
          </p:cNvSpPr>
          <p:nvPr>
            <p:ph type="sldNum" sz="quarter" idx="14"/>
          </p:nvPr>
        </p:nvSpPr>
        <p:spPr/>
        <p:txBody>
          <a:bodyPr/>
          <a:lstStyle/>
          <a:p>
            <a:fld id="{0B1AA43F-D46A-744A-9234-3C57A595C981}" type="slidenum">
              <a:rPr lang="en-US" smtClean="0"/>
              <a:pPr/>
              <a:t>6</a:t>
            </a:fld>
            <a:endParaRPr lang="en-US" dirty="0"/>
          </a:p>
        </p:txBody>
      </p:sp>
    </p:spTree>
    <p:extLst>
      <p:ext uri="{BB962C8B-B14F-4D97-AF65-F5344CB8AC3E}">
        <p14:creationId xmlns:p14="http://schemas.microsoft.com/office/powerpoint/2010/main" val="3119012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CEA4AF-5D71-4B41-A0FB-D173AF1B9218}"/>
              </a:ext>
            </a:extLst>
          </p:cNvPr>
          <p:cNvSpPr>
            <a:spLocks noGrp="1"/>
          </p:cNvSpPr>
          <p:nvPr>
            <p:ph type="body" sz="quarter" idx="11"/>
          </p:nvPr>
        </p:nvSpPr>
        <p:spPr/>
        <p:txBody>
          <a:bodyPr/>
          <a:lstStyle/>
          <a:p>
            <a:r>
              <a:rPr lang="en-US" dirty="0"/>
              <a:t>Clear Desk/Clear Screen</a:t>
            </a:r>
          </a:p>
        </p:txBody>
      </p:sp>
      <p:sp>
        <p:nvSpPr>
          <p:cNvPr id="3" name="Text Placeholder 2">
            <a:extLst>
              <a:ext uri="{FF2B5EF4-FFF2-40B4-BE49-F238E27FC236}">
                <a16:creationId xmlns:a16="http://schemas.microsoft.com/office/drawing/2014/main" id="{5DDE64D7-79E3-A340-9CBE-288B48D9791E}"/>
              </a:ext>
            </a:extLst>
          </p:cNvPr>
          <p:cNvSpPr>
            <a:spLocks noGrp="1"/>
          </p:cNvSpPr>
          <p:nvPr>
            <p:ph type="body" sz="quarter" idx="12"/>
          </p:nvPr>
        </p:nvSpPr>
        <p:spPr>
          <a:xfrm>
            <a:off x="582506" y="982134"/>
            <a:ext cx="10684083" cy="5129299"/>
          </a:xfrm>
        </p:spPr>
        <p:txBody>
          <a:bodyPr>
            <a:normAutofit/>
          </a:bodyPr>
          <a:lstStyle/>
          <a:p>
            <a:pPr marL="0" indent="0">
              <a:buNone/>
            </a:pPr>
            <a:r>
              <a:rPr lang="en-US" sz="2000" dirty="0"/>
              <a:t>Even though you are working from home, you should still maintain a level of information security awareness and discipline. This will help prevent accidental losses of information and allow an organized process to be followed. </a:t>
            </a:r>
          </a:p>
          <a:p>
            <a:pPr marL="0" indent="0">
              <a:buNone/>
            </a:pPr>
            <a:r>
              <a:rPr lang="en-US" sz="2000" dirty="0"/>
              <a:t>The following points should be considered even when remote working:</a:t>
            </a:r>
          </a:p>
          <a:p>
            <a:r>
              <a:rPr lang="en-US" sz="2000" dirty="0"/>
              <a:t>Always ensure that your desk space is clear of any papers. Always securely store them away when not using.</a:t>
            </a:r>
          </a:p>
          <a:p>
            <a:r>
              <a:rPr lang="en-US" sz="2000" dirty="0"/>
              <a:t>Ensure screens are protected with auto screen lockout. When away from your desk ensure you lock the screen.</a:t>
            </a:r>
          </a:p>
          <a:p>
            <a:r>
              <a:rPr lang="en-US" sz="2000" dirty="0"/>
              <a:t>Avoid using removable media devices such as USB sticks and external hard drives where possible and in line with organizational policy.</a:t>
            </a:r>
          </a:p>
          <a:p>
            <a:r>
              <a:rPr lang="en-US" sz="2000" dirty="0"/>
              <a:t>The use of mobile devices should be in line with organizational policy.</a:t>
            </a:r>
          </a:p>
        </p:txBody>
      </p:sp>
      <p:sp>
        <p:nvSpPr>
          <p:cNvPr id="4" name="Slide Number Placeholder 3">
            <a:extLst>
              <a:ext uri="{FF2B5EF4-FFF2-40B4-BE49-F238E27FC236}">
                <a16:creationId xmlns:a16="http://schemas.microsoft.com/office/drawing/2014/main" id="{0EEE436F-5FF0-A845-9DF0-C7221426C1AB}"/>
              </a:ext>
            </a:extLst>
          </p:cNvPr>
          <p:cNvSpPr>
            <a:spLocks noGrp="1"/>
          </p:cNvSpPr>
          <p:nvPr>
            <p:ph type="sldNum" sz="quarter" idx="14"/>
          </p:nvPr>
        </p:nvSpPr>
        <p:spPr/>
        <p:txBody>
          <a:bodyPr/>
          <a:lstStyle/>
          <a:p>
            <a:fld id="{0B1AA43F-D46A-744A-9234-3C57A595C981}" type="slidenum">
              <a:rPr lang="en-US" smtClean="0"/>
              <a:pPr/>
              <a:t>7</a:t>
            </a:fld>
            <a:endParaRPr lang="en-US" dirty="0"/>
          </a:p>
        </p:txBody>
      </p:sp>
    </p:spTree>
    <p:extLst>
      <p:ext uri="{BB962C8B-B14F-4D97-AF65-F5344CB8AC3E}">
        <p14:creationId xmlns:p14="http://schemas.microsoft.com/office/powerpoint/2010/main" val="3725531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858086-6226-7D4F-B4E9-D44A365BAC5F}"/>
              </a:ext>
            </a:extLst>
          </p:cNvPr>
          <p:cNvSpPr>
            <a:spLocks noGrp="1"/>
          </p:cNvSpPr>
          <p:nvPr>
            <p:ph type="body" sz="quarter" idx="11"/>
          </p:nvPr>
        </p:nvSpPr>
        <p:spPr/>
        <p:txBody>
          <a:bodyPr/>
          <a:lstStyle/>
          <a:p>
            <a:r>
              <a:rPr lang="en-US" dirty="0"/>
              <a:t>Data Protection</a:t>
            </a:r>
          </a:p>
        </p:txBody>
      </p:sp>
      <p:sp>
        <p:nvSpPr>
          <p:cNvPr id="3" name="Text Placeholder 2">
            <a:extLst>
              <a:ext uri="{FF2B5EF4-FFF2-40B4-BE49-F238E27FC236}">
                <a16:creationId xmlns:a16="http://schemas.microsoft.com/office/drawing/2014/main" id="{8DC73F76-3B3D-4048-ACD9-E9A1C29F35F5}"/>
              </a:ext>
            </a:extLst>
          </p:cNvPr>
          <p:cNvSpPr>
            <a:spLocks noGrp="1"/>
          </p:cNvSpPr>
          <p:nvPr>
            <p:ph type="body" sz="quarter" idx="12"/>
          </p:nvPr>
        </p:nvSpPr>
        <p:spPr>
          <a:xfrm>
            <a:off x="582506" y="982134"/>
            <a:ext cx="10684083" cy="5152448"/>
          </a:xfrm>
        </p:spPr>
        <p:txBody>
          <a:bodyPr>
            <a:normAutofit fontScale="92500" lnSpcReduction="10000"/>
          </a:bodyPr>
          <a:lstStyle/>
          <a:p>
            <a:r>
              <a:rPr lang="en-US" dirty="0"/>
              <a:t>Even when remote/home working, you must be aware of any data protection regulations that you need to follow based on geography and services being provided.</a:t>
            </a:r>
          </a:p>
          <a:p>
            <a:r>
              <a:rPr lang="en-US" dirty="0"/>
              <a:t>Whether this is the CCPA, NYDFS or GDPR, the processing and storing of personal, financial and business sensitive data must always be controlled to prevent unnecessary loss, breach or transmission to unauthorized parties. </a:t>
            </a:r>
          </a:p>
          <a:p>
            <a:r>
              <a:rPr lang="en-US" dirty="0"/>
              <a:t>Useful links:</a:t>
            </a:r>
          </a:p>
          <a:p>
            <a:pPr lvl="1"/>
            <a:r>
              <a:rPr lang="en-GB" sz="2200" dirty="0">
                <a:hlinkClick r:id="rId2"/>
              </a:rPr>
              <a:t>CCPA</a:t>
            </a:r>
            <a:endParaRPr lang="en-GB" sz="2200" dirty="0"/>
          </a:p>
          <a:p>
            <a:pPr lvl="1"/>
            <a:r>
              <a:rPr lang="en-GB" sz="2200" dirty="0">
                <a:hlinkClick r:id="rId3"/>
              </a:rPr>
              <a:t>NYDFS</a:t>
            </a:r>
            <a:endParaRPr lang="en-GB" sz="2200" dirty="0"/>
          </a:p>
          <a:p>
            <a:pPr lvl="1"/>
            <a:r>
              <a:rPr lang="en-GB" sz="2200" dirty="0">
                <a:hlinkClick r:id="rId4"/>
              </a:rPr>
              <a:t>GDPR</a:t>
            </a:r>
            <a:endParaRPr lang="en-GB" sz="2200" dirty="0"/>
          </a:p>
          <a:p>
            <a:pPr lvl="1"/>
            <a:r>
              <a:rPr lang="en-GB" sz="2200" dirty="0">
                <a:hlinkClick r:id="rId5"/>
              </a:rPr>
              <a:t>EU/US Privacy Shield</a:t>
            </a:r>
            <a:endParaRPr lang="en-GB" sz="2200" dirty="0"/>
          </a:p>
          <a:p>
            <a:pPr marL="0" indent="0">
              <a:buNone/>
            </a:pPr>
            <a:r>
              <a:rPr lang="en-US" b="1" dirty="0"/>
              <a:t>The following slides for Acceptable Use will assist you with keeping all types of data safe!</a:t>
            </a:r>
          </a:p>
        </p:txBody>
      </p:sp>
      <p:sp>
        <p:nvSpPr>
          <p:cNvPr id="4" name="Slide Number Placeholder 3">
            <a:extLst>
              <a:ext uri="{FF2B5EF4-FFF2-40B4-BE49-F238E27FC236}">
                <a16:creationId xmlns:a16="http://schemas.microsoft.com/office/drawing/2014/main" id="{CF853B68-9D65-3945-A589-0473ACD5F9FE}"/>
              </a:ext>
            </a:extLst>
          </p:cNvPr>
          <p:cNvSpPr>
            <a:spLocks noGrp="1"/>
          </p:cNvSpPr>
          <p:nvPr>
            <p:ph type="sldNum" sz="quarter" idx="14"/>
          </p:nvPr>
        </p:nvSpPr>
        <p:spPr/>
        <p:txBody>
          <a:bodyPr/>
          <a:lstStyle/>
          <a:p>
            <a:fld id="{0B1AA43F-D46A-744A-9234-3C57A595C981}" type="slidenum">
              <a:rPr lang="en-US" smtClean="0"/>
              <a:pPr/>
              <a:t>8</a:t>
            </a:fld>
            <a:endParaRPr lang="en-US" dirty="0"/>
          </a:p>
        </p:txBody>
      </p:sp>
    </p:spTree>
    <p:extLst>
      <p:ext uri="{BB962C8B-B14F-4D97-AF65-F5344CB8AC3E}">
        <p14:creationId xmlns:p14="http://schemas.microsoft.com/office/powerpoint/2010/main" val="565093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24C1AF-25C2-C74D-B921-BD7CF7427848}"/>
              </a:ext>
            </a:extLst>
          </p:cNvPr>
          <p:cNvSpPr>
            <a:spLocks noGrp="1"/>
          </p:cNvSpPr>
          <p:nvPr>
            <p:ph type="body" sz="quarter" idx="11"/>
          </p:nvPr>
        </p:nvSpPr>
        <p:spPr/>
        <p:txBody>
          <a:bodyPr/>
          <a:lstStyle/>
          <a:p>
            <a:r>
              <a:rPr lang="en-GB" dirty="0"/>
              <a:t>Acceptable Technologies</a:t>
            </a:r>
          </a:p>
          <a:p>
            <a:endParaRPr lang="en-US" dirty="0"/>
          </a:p>
        </p:txBody>
      </p:sp>
      <p:sp>
        <p:nvSpPr>
          <p:cNvPr id="3" name="Text Placeholder 2">
            <a:extLst>
              <a:ext uri="{FF2B5EF4-FFF2-40B4-BE49-F238E27FC236}">
                <a16:creationId xmlns:a16="http://schemas.microsoft.com/office/drawing/2014/main" id="{BD75D2C0-68D1-AE4B-9346-03AD9EF7A921}"/>
              </a:ext>
            </a:extLst>
          </p:cNvPr>
          <p:cNvSpPr>
            <a:spLocks noGrp="1"/>
          </p:cNvSpPr>
          <p:nvPr>
            <p:ph type="body" sz="quarter" idx="12"/>
          </p:nvPr>
        </p:nvSpPr>
        <p:spPr>
          <a:xfrm>
            <a:off x="582507" y="982134"/>
            <a:ext cx="7734328" cy="3888317"/>
          </a:xfrm>
        </p:spPr>
        <p:txBody>
          <a:bodyPr>
            <a:normAutofit/>
          </a:bodyPr>
          <a:lstStyle/>
          <a:p>
            <a:pPr marL="0" indent="0">
              <a:buNone/>
            </a:pPr>
            <a:r>
              <a:rPr lang="en-US" sz="2000" dirty="0"/>
              <a:t>Acceptable use guidance is provided for the following areas:</a:t>
            </a:r>
          </a:p>
          <a:p>
            <a:r>
              <a:rPr lang="en-US" sz="2000" dirty="0"/>
              <a:t>Equipment Use</a:t>
            </a:r>
          </a:p>
          <a:p>
            <a:r>
              <a:rPr lang="en-US" sz="2000" dirty="0"/>
              <a:t>Email Use</a:t>
            </a:r>
          </a:p>
          <a:p>
            <a:r>
              <a:rPr lang="en-US" sz="2000" dirty="0"/>
              <a:t>Internet Use</a:t>
            </a:r>
          </a:p>
          <a:p>
            <a:endParaRPr lang="en-US" sz="2000" dirty="0"/>
          </a:p>
        </p:txBody>
      </p:sp>
      <p:sp>
        <p:nvSpPr>
          <p:cNvPr id="4" name="Slide Number Placeholder 3">
            <a:extLst>
              <a:ext uri="{FF2B5EF4-FFF2-40B4-BE49-F238E27FC236}">
                <a16:creationId xmlns:a16="http://schemas.microsoft.com/office/drawing/2014/main" id="{76FF1A4A-0D1F-AF45-A4DA-F481D6135880}"/>
              </a:ext>
            </a:extLst>
          </p:cNvPr>
          <p:cNvSpPr>
            <a:spLocks noGrp="1"/>
          </p:cNvSpPr>
          <p:nvPr>
            <p:ph type="sldNum" sz="quarter" idx="14"/>
          </p:nvPr>
        </p:nvSpPr>
        <p:spPr/>
        <p:txBody>
          <a:bodyPr/>
          <a:lstStyle/>
          <a:p>
            <a:fld id="{0B1AA43F-D46A-744A-9234-3C57A595C981}" type="slidenum">
              <a:rPr lang="en-US" smtClean="0"/>
              <a:pPr/>
              <a:t>9</a:t>
            </a:fld>
            <a:endParaRPr lang="en-US" dirty="0"/>
          </a:p>
        </p:txBody>
      </p:sp>
      <p:pic>
        <p:nvPicPr>
          <p:cNvPr id="8" name="Picture 7">
            <a:extLst>
              <a:ext uri="{FF2B5EF4-FFF2-40B4-BE49-F238E27FC236}">
                <a16:creationId xmlns:a16="http://schemas.microsoft.com/office/drawing/2014/main" id="{A0A6A775-B5AA-3744-AEF6-1973CABB49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6835" y="982733"/>
            <a:ext cx="2949755" cy="2949755"/>
          </a:xfrm>
          <a:prstGeom prst="rect">
            <a:avLst/>
          </a:prstGeom>
        </p:spPr>
      </p:pic>
    </p:spTree>
    <p:extLst>
      <p:ext uri="{BB962C8B-B14F-4D97-AF65-F5344CB8AC3E}">
        <p14:creationId xmlns:p14="http://schemas.microsoft.com/office/powerpoint/2010/main" val="318414631"/>
      </p:ext>
    </p:extLst>
  </p:cSld>
  <p:clrMapOvr>
    <a:masterClrMapping/>
  </p:clrMapOvr>
</p:sld>
</file>

<file path=ppt/theme/theme1.xml><?xml version="1.0" encoding="utf-8"?>
<a:theme xmlns:a="http://schemas.openxmlformats.org/drawingml/2006/main" name="Prevalent">
  <a:themeElements>
    <a:clrScheme name="Prevalent">
      <a:dk1>
        <a:srgbClr val="0D1217"/>
      </a:dk1>
      <a:lt1>
        <a:srgbClr val="FFFFFF"/>
      </a:lt1>
      <a:dk2>
        <a:srgbClr val="A3BCB6"/>
      </a:dk2>
      <a:lt2>
        <a:srgbClr val="D0DADB"/>
      </a:lt2>
      <a:accent1>
        <a:srgbClr val="5B48FB"/>
      </a:accent1>
      <a:accent2>
        <a:srgbClr val="333F48"/>
      </a:accent2>
      <a:accent3>
        <a:srgbClr val="87189D"/>
      </a:accent3>
      <a:accent4>
        <a:srgbClr val="FFBF3F"/>
      </a:accent4>
      <a:accent5>
        <a:srgbClr val="5B9BD5"/>
      </a:accent5>
      <a:accent6>
        <a:srgbClr val="70AD47"/>
      </a:accent6>
      <a:hlink>
        <a:srgbClr val="4725FA"/>
      </a:hlink>
      <a:folHlink>
        <a:srgbClr val="4725F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valent PPT Template" id="{A95EB5EB-1DF7-534B-B0E0-8759B75B01AA}" vid="{0ACF22EE-6C5B-6B4D-B5FF-BDCD94FB2E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revalent">
    <a:dk1>
      <a:srgbClr val="0D1217"/>
    </a:dk1>
    <a:lt1>
      <a:sysClr val="window" lastClr="FFFFFF"/>
    </a:lt1>
    <a:dk2>
      <a:srgbClr val="94AEB6"/>
    </a:dk2>
    <a:lt2>
      <a:srgbClr val="D0DADB"/>
    </a:lt2>
    <a:accent1>
      <a:srgbClr val="4826FA"/>
    </a:accent1>
    <a:accent2>
      <a:srgbClr val="263037"/>
    </a:accent2>
    <a:accent3>
      <a:srgbClr val="550066"/>
    </a:accent3>
    <a:accent4>
      <a:srgbClr val="FDB331"/>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revalent">
    <a:dk1>
      <a:srgbClr val="0D1217"/>
    </a:dk1>
    <a:lt1>
      <a:sysClr val="window" lastClr="FFFFFF"/>
    </a:lt1>
    <a:dk2>
      <a:srgbClr val="94AEB6"/>
    </a:dk2>
    <a:lt2>
      <a:srgbClr val="D0DADB"/>
    </a:lt2>
    <a:accent1>
      <a:srgbClr val="4826FA"/>
    </a:accent1>
    <a:accent2>
      <a:srgbClr val="263037"/>
    </a:accent2>
    <a:accent3>
      <a:srgbClr val="550066"/>
    </a:accent3>
    <a:accent4>
      <a:srgbClr val="FDB331"/>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7590b2f-4037-4eec-94a4-8743e2662421">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CB553CDC21564EA6278443E9F7AC70" ma:contentTypeVersion="13" ma:contentTypeDescription="Create a new document." ma:contentTypeScope="" ma:versionID="c9fd2f8206c4ec62e524d15d9622ac2c">
  <xsd:schema xmlns:xsd="http://www.w3.org/2001/XMLSchema" xmlns:xs="http://www.w3.org/2001/XMLSchema" xmlns:p="http://schemas.microsoft.com/office/2006/metadata/properties" xmlns:ns3="451c32da-f829-4c6b-bce6-a2a39cef1842" xmlns:ns4="c7590b2f-4037-4eec-94a4-8743e2662421" targetNamespace="http://schemas.microsoft.com/office/2006/metadata/properties" ma:root="true" ma:fieldsID="1b650e88648f04b74423540a38124283" ns3:_="" ns4:_="">
    <xsd:import namespace="451c32da-f829-4c6b-bce6-a2a39cef1842"/>
    <xsd:import namespace="c7590b2f-4037-4eec-94a4-8743e266242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1c32da-f829-4c6b-bce6-a2a39cef18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590b2f-4037-4eec-94a4-8743e266242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92E67C-383B-4652-9078-304CE870F1A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451c32da-f829-4c6b-bce6-a2a39cef1842"/>
    <ds:schemaRef ds:uri="c7590b2f-4037-4eec-94a4-8743e2662421"/>
    <ds:schemaRef ds:uri="http://www.w3.org/XML/1998/namespace"/>
  </ds:schemaRefs>
</ds:datastoreItem>
</file>

<file path=customXml/itemProps2.xml><?xml version="1.0" encoding="utf-8"?>
<ds:datastoreItem xmlns:ds="http://schemas.openxmlformats.org/officeDocument/2006/customXml" ds:itemID="{674BE1F1-5902-46D2-87DB-3A5C5655CEBF}">
  <ds:schemaRefs>
    <ds:schemaRef ds:uri="http://schemas.microsoft.com/sharepoint/v3/contenttype/forms"/>
  </ds:schemaRefs>
</ds:datastoreItem>
</file>

<file path=customXml/itemProps3.xml><?xml version="1.0" encoding="utf-8"?>
<ds:datastoreItem xmlns:ds="http://schemas.openxmlformats.org/officeDocument/2006/customXml" ds:itemID="{19D6F79B-FA51-4E5E-A69D-12DD8008CD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1c32da-f829-4c6b-bce6-a2a39cef1842"/>
    <ds:schemaRef ds:uri="c7590b2f-4037-4eec-94a4-8743e26624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16770</TotalTime>
  <Words>2114</Words>
  <Application>Microsoft Macintosh PowerPoint</Application>
  <PresentationFormat>Widescreen</PresentationFormat>
  <Paragraphs>148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Courier New</vt:lpstr>
      <vt:lpstr>System Font Regular</vt:lpstr>
      <vt:lpstr>Wingdings</vt:lpstr>
      <vt:lpstr>Prevalent</vt:lpstr>
      <vt:lpstr>Remote Working Training Template</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Working Policy Training</dc:title>
  <dc:subject/>
  <dc:creator>Prevalent, Inc.</dc:creator>
  <cp:keywords/>
  <dc:description/>
  <cp:lastModifiedBy>Chris Burd</cp:lastModifiedBy>
  <cp:revision>166</cp:revision>
  <dcterms:created xsi:type="dcterms:W3CDTF">2020-01-13T09:34:39Z</dcterms:created>
  <dcterms:modified xsi:type="dcterms:W3CDTF">2020-04-21T19:56:09Z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0x010100F9CB553CDC21564EA6278443E9F7AC70</vt:lpwstr>
  </property>
  <property fmtid="{D5CDD505-2E9C-101B-9397-08002B2CF9AE}" pid="3" name="Order">
    <vt:r8>1302100</vt:r8>
  </property>
  <property fmtid="{D5CDD505-2E9C-101B-9397-08002B2CF9AE}" pid="4" name="URL">
    <vt:lpwstr/>
  </property>
  <property fmtid="{D5CDD505-2E9C-101B-9397-08002B2CF9AE}" pid="5" name="xd_Signature">
    <vt:bool>false</vt:bool>
  </property>
  <property fmtid="{D5CDD505-2E9C-101B-9397-08002B2CF9AE}" pid="6" name="xd_ProgID">
    <vt:lpwstr/>
  </property>
  <property fmtid="{D5CDD505-2E9C-101B-9397-08002B2CF9AE}" pid="7" name="DocumentSetDescription">
    <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y fmtid="{D5CDD505-2E9C-101B-9397-08002B2CF9AE}" pid="11" name="ComplianceAssetId">
    <vt:lpwstr/>
  </property>
</Properties>
</file>